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embeddedFontLst>
    <p:embeddedFont>
      <p:font typeface="Source Code Pro" pitchFamily="49" charset="0"/>
      <p:regular r:id="rId23"/>
      <p:bold r:id="rId24"/>
      <p:italic r:id="rId25"/>
      <p:boldItalic r:id="rId26"/>
    </p:embeddedFont>
    <p:embeddedFont>
      <p:font typeface="Amatic SC" charset="0"/>
      <p:regular r:id="rId27"/>
      <p:bold r:id="rId28"/>
    </p:embeddedFont>
    <p:embeddedFont>
      <p:font typeface="Rockwell" pitchFamily="18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510" y="-4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887911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8000"/>
            </a:lvl1pPr>
            <a:lvl2pPr lvl="1" algn="ctr">
              <a:spcBef>
                <a:spcPts val="0"/>
              </a:spcBef>
              <a:buSzPct val="100000"/>
              <a:defRPr sz="8000"/>
            </a:lvl2pPr>
            <a:lvl3pPr lvl="2" algn="ctr">
              <a:spcBef>
                <a:spcPts val="0"/>
              </a:spcBef>
              <a:buSzPct val="100000"/>
              <a:defRPr sz="8000"/>
            </a:lvl3pPr>
            <a:lvl4pPr lvl="3" algn="ctr">
              <a:spcBef>
                <a:spcPts val="0"/>
              </a:spcBef>
              <a:buSzPct val="100000"/>
              <a:defRPr sz="8000"/>
            </a:lvl4pPr>
            <a:lvl5pPr lvl="4" algn="ctr">
              <a:spcBef>
                <a:spcPts val="0"/>
              </a:spcBef>
              <a:buSzPct val="100000"/>
              <a:defRPr sz="8000"/>
            </a:lvl5pPr>
            <a:lvl6pPr lvl="5" algn="ctr">
              <a:spcBef>
                <a:spcPts val="0"/>
              </a:spcBef>
              <a:buSzPct val="100000"/>
              <a:defRPr sz="8000"/>
            </a:lvl6pPr>
            <a:lvl7pPr lvl="6" algn="ctr">
              <a:spcBef>
                <a:spcPts val="0"/>
              </a:spcBef>
              <a:buSzPct val="100000"/>
              <a:defRPr sz="8000"/>
            </a:lvl7pPr>
            <a:lvl8pPr lvl="7" algn="ctr">
              <a:spcBef>
                <a:spcPts val="0"/>
              </a:spcBef>
              <a:buSzPct val="100000"/>
              <a:defRPr sz="8000"/>
            </a:lvl8pPr>
            <a:lvl9pPr lvl="8" algn="ctr">
              <a:spcBef>
                <a:spcPts val="0"/>
              </a:spcBef>
              <a:buSzPct val="100000"/>
              <a:defRPr sz="80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164592" y="109728"/>
            <a:ext cx="8814815" cy="1879091"/>
          </a:xfrm>
          <a:prstGeom prst="round2DiagRect">
            <a:avLst>
              <a:gd name="adj1" fmla="val 11807"/>
              <a:gd name="adj2" fmla="val 0"/>
            </a:avLst>
          </a:prstGeom>
          <a:solidFill>
            <a:srgbClr val="878878">
              <a:alpha val="64705"/>
            </a:srgbClr>
          </a:solidFill>
          <a:ln w="11000" cap="rnd" cmpd="sng">
            <a:solidFill>
              <a:srgbClr val="9B9F8D">
                <a:alpha val="87843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xfrm>
            <a:off x="464233" y="285750"/>
            <a:ext cx="8229600" cy="16573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buClr>
                <a:srgbClr val="E7E9C9"/>
              </a:buClr>
              <a:buFont typeface="Rockwell"/>
              <a:buNone/>
              <a:defRPr sz="4800" b="0" i="0" u="none" strike="noStrike" cap="none">
                <a:solidFill>
                  <a:srgbClr val="E7E9C9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ubTitle" idx="1"/>
          </p:nvPr>
        </p:nvSpPr>
        <p:spPr>
          <a:xfrm>
            <a:off x="2133600" y="2114550"/>
            <a:ext cx="6560234" cy="1314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Clr>
                <a:schemeClr val="accent1"/>
              </a:buClr>
              <a:buFont typeface="Noto Sans Symbols"/>
              <a:buNone/>
              <a:defRPr sz="3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ctr" rtl="0">
              <a:spcBef>
                <a:spcPts val="400"/>
              </a:spcBef>
              <a:buClr>
                <a:schemeClr val="accent2"/>
              </a:buClr>
              <a:buFont typeface="Rockwell"/>
              <a:buNone/>
              <a:defRPr sz="2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ctr" rtl="0">
              <a:spcBef>
                <a:spcPts val="400"/>
              </a:spcBef>
              <a:buClr>
                <a:schemeClr val="accent3"/>
              </a:buClr>
              <a:buFont typeface="Noto Sans Symbols"/>
              <a:buNone/>
              <a:defRPr sz="23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ctr" rtl="0">
              <a:spcBef>
                <a:spcPts val="400"/>
              </a:spcBef>
              <a:buClr>
                <a:schemeClr val="accent3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ctr" rtl="0">
              <a:spcBef>
                <a:spcPts val="400"/>
              </a:spcBef>
              <a:buClr>
                <a:schemeClr val="accent3"/>
              </a:buClr>
              <a:buFont typeface="Noto Sans Symbols"/>
              <a:buNone/>
              <a:defRPr sz="1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ctr" rtl="0">
              <a:spcBef>
                <a:spcPts val="400"/>
              </a:spcBef>
              <a:buClr>
                <a:schemeClr val="accent4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ctr" rtl="0">
              <a:spcBef>
                <a:spcPts val="400"/>
              </a:spcBef>
              <a:buClr>
                <a:schemeClr val="accent4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ctr" rtl="0">
              <a:spcBef>
                <a:spcPts val="400"/>
              </a:spcBef>
              <a:buClr>
                <a:schemeClr val="accent4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ctr" rtl="0">
              <a:spcBef>
                <a:spcPts val="400"/>
              </a:spcBef>
              <a:buClr>
                <a:schemeClr val="accent4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5562600" y="4881752"/>
            <a:ext cx="3002279" cy="2057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00" b="0" i="0" u="none" strike="noStrike" cap="none">
                <a:solidFill>
                  <a:srgbClr val="B8B9B0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638952" y="4881752"/>
            <a:ext cx="464288" cy="20573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600" b="0" i="0" u="none" strike="noStrike" cap="none">
                <a:solidFill>
                  <a:srgbClr val="DFE0D3"/>
                </a:solidFill>
                <a:latin typeface="Rockwell"/>
                <a:ea typeface="Rockwell"/>
                <a:cs typeface="Rockwell"/>
                <a:sym typeface="Rockwell"/>
              </a:rPr>
              <a:t>‹#›</a:t>
            </a:fld>
            <a:endParaRPr lang="en-GB" sz="1600" b="0" i="0" u="none" strike="noStrike" cap="none">
              <a:solidFill>
                <a:srgbClr val="DFE0D3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1600200" y="4881752"/>
            <a:ext cx="3907463" cy="2057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B8B9B0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588391" y="1068440"/>
            <a:ext cx="8001000" cy="685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2699" dist="12900" dir="5400000" algn="tl" rotWithShape="0">
              <a:srgbClr val="000000">
                <a:alpha val="7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457200" y="190152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54864" marR="0" lvl="0" indent="-4064" algn="r" rtl="0">
              <a:spcBef>
                <a:spcPts val="0"/>
              </a:spcBef>
              <a:buClr>
                <a:srgbClr val="E7E9C9"/>
              </a:buClr>
              <a:buFont typeface="Rockwell"/>
              <a:buNone/>
              <a:defRPr sz="4600" b="0" i="0" u="none" strike="noStrike" cap="none">
                <a:solidFill>
                  <a:srgbClr val="E7E9C9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457200" y="1234677"/>
            <a:ext cx="8229600" cy="33947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92100" marR="0" lvl="0" indent="-149860" algn="l" rtl="0">
              <a:spcBef>
                <a:spcPts val="0"/>
              </a:spcBef>
              <a:buClr>
                <a:schemeClr val="accent1"/>
              </a:buClr>
              <a:buSzPct val="70000"/>
              <a:buFont typeface="Noto Sans Symbols"/>
              <a:buChar char="⦿"/>
              <a:defRPr sz="3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640080" marR="0" lvl="1" indent="-85090" algn="l" rtl="0">
              <a:spcBef>
                <a:spcPts val="400"/>
              </a:spcBef>
              <a:buClr>
                <a:schemeClr val="accent2"/>
              </a:buClr>
              <a:buSzPct val="90000"/>
              <a:buFont typeface="Rockwell"/>
              <a:buChar char="•"/>
              <a:defRPr sz="2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822960" marR="0" lvl="2" indent="-54610" algn="l" rtl="0">
              <a:spcBef>
                <a:spcPts val="400"/>
              </a:spcBef>
              <a:buClr>
                <a:schemeClr val="accent3"/>
              </a:buClr>
              <a:buSzPct val="100000"/>
              <a:buFont typeface="Noto Sans Symbols"/>
              <a:buChar char="⚫"/>
              <a:defRPr sz="23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005839" marR="0" lvl="3" indent="-66039" algn="l" rtl="0">
              <a:spcBef>
                <a:spcPts val="400"/>
              </a:spcBef>
              <a:buClr>
                <a:schemeClr val="accent3"/>
              </a:buClr>
              <a:buSzPct val="100000"/>
              <a:buFont typeface="Noto Sans Symbols"/>
              <a:buChar char="⚫"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188720" marR="0" lvl="4" indent="-64769" algn="l" rtl="0">
              <a:spcBef>
                <a:spcPts val="400"/>
              </a:spcBef>
              <a:buClr>
                <a:schemeClr val="accent3"/>
              </a:buClr>
              <a:buSzPct val="100000"/>
              <a:buFont typeface="Noto Sans Symbols"/>
              <a:buChar char="⚫"/>
              <a:defRPr sz="1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1371600" marR="0" lvl="5" indent="-63500" algn="l" rtl="0">
              <a:spcBef>
                <a:spcPts val="400"/>
              </a:spcBef>
              <a:buClr>
                <a:schemeClr val="accent4"/>
              </a:buClr>
              <a:buSzPct val="100000"/>
              <a:buFont typeface="Noto Sans Symbols"/>
              <a:buChar char="⚫"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1554480" marR="0" lvl="6" indent="-81280" algn="l" rtl="0">
              <a:spcBef>
                <a:spcPts val="400"/>
              </a:spcBef>
              <a:buClr>
                <a:schemeClr val="accent4"/>
              </a:buClr>
              <a:buSzPct val="100000"/>
              <a:buFont typeface="Noto Sans Symbols"/>
              <a:buChar char="⚫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1737360" marR="0" lvl="7" indent="-73660" algn="l" rtl="0">
              <a:spcBef>
                <a:spcPts val="400"/>
              </a:spcBef>
              <a:buClr>
                <a:schemeClr val="accent4"/>
              </a:buClr>
              <a:buSzPct val="100000"/>
              <a:buFont typeface="Noto Sans Symbols"/>
              <a:buChar char="⚫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1920240" marR="0" lvl="8" indent="-78739" algn="l" rtl="0">
              <a:spcBef>
                <a:spcPts val="400"/>
              </a:spcBef>
              <a:buClr>
                <a:schemeClr val="accent4"/>
              </a:buClr>
              <a:buSzPct val="100000"/>
              <a:buFont typeface="Noto Sans Symbols"/>
              <a:buChar char="⚫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dt" idx="10"/>
          </p:nvPr>
        </p:nvSpPr>
        <p:spPr>
          <a:xfrm>
            <a:off x="5562600" y="4800600"/>
            <a:ext cx="3002279" cy="2057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00" b="0" i="0" u="none" strike="noStrike" cap="none">
                <a:solidFill>
                  <a:srgbClr val="B8B9B0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ftr" idx="11"/>
          </p:nvPr>
        </p:nvSpPr>
        <p:spPr>
          <a:xfrm>
            <a:off x="1295400" y="4800600"/>
            <a:ext cx="4212264" cy="2057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B8B9B0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638952" y="4885925"/>
            <a:ext cx="464288" cy="20573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600" b="0" i="0" u="none" strike="noStrike" cap="none">
                <a:solidFill>
                  <a:srgbClr val="DFE0D3"/>
                </a:solidFill>
                <a:latin typeface="Rockwell"/>
                <a:ea typeface="Rockwell"/>
                <a:cs typeface="Rockwell"/>
                <a:sym typeface="Rockwell"/>
              </a:rPr>
              <a:t>‹#›</a:t>
            </a:fld>
            <a:endParaRPr lang="en-GB" sz="1600" b="0" i="0" u="none" strike="noStrike" cap="none">
              <a:solidFill>
                <a:srgbClr val="DFE0D3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2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1000128" y="2450592"/>
            <a:ext cx="7406639" cy="685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2699" dist="12900" dir="5400000" algn="tl" rotWithShape="0">
              <a:srgbClr val="000000">
                <a:alpha val="7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722375" y="373672"/>
            <a:ext cx="7772400" cy="20482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54864" marR="0" lvl="0" indent="-4064" algn="r" rtl="0">
              <a:spcBef>
                <a:spcPts val="0"/>
              </a:spcBef>
              <a:buClr>
                <a:srgbClr val="68BE6E"/>
              </a:buClr>
              <a:buFont typeface="Rockwell"/>
              <a:buNone/>
              <a:defRPr sz="4000" b="1" i="0" u="none" strike="noStrike" cap="none">
                <a:solidFill>
                  <a:srgbClr val="68BE6E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722312" y="2465784"/>
            <a:ext cx="7772400" cy="11322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Clr>
                <a:schemeClr val="accent1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640080" marR="0" lvl="1" indent="-233680" algn="l" rtl="0">
              <a:spcBef>
                <a:spcPts val="400"/>
              </a:spcBef>
              <a:buClr>
                <a:schemeClr val="accent2"/>
              </a:buClr>
              <a:buFont typeface="Rockwell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822960" marR="0" lvl="2" indent="-200660" algn="l" rtl="0">
              <a:spcBef>
                <a:spcPts val="400"/>
              </a:spcBef>
              <a:buClr>
                <a:schemeClr val="accent3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005839" marR="0" lvl="3" indent="-193039" algn="l" rtl="0">
              <a:spcBef>
                <a:spcPts val="400"/>
              </a:spcBef>
              <a:buClr>
                <a:schemeClr val="accent3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188720" marR="0" lvl="4" indent="-185419" algn="l" rtl="0">
              <a:spcBef>
                <a:spcPts val="400"/>
              </a:spcBef>
              <a:buClr>
                <a:schemeClr val="accent3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1371600" marR="0" lvl="5" indent="-63500" algn="l" rtl="0">
              <a:spcBef>
                <a:spcPts val="400"/>
              </a:spcBef>
              <a:buClr>
                <a:schemeClr val="accent4"/>
              </a:buClr>
              <a:buSzPct val="100000"/>
              <a:buFont typeface="Noto Sans Symbols"/>
              <a:buChar char="⚫"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1554480" marR="0" lvl="6" indent="-81280" algn="l" rtl="0">
              <a:spcBef>
                <a:spcPts val="400"/>
              </a:spcBef>
              <a:buClr>
                <a:schemeClr val="accent4"/>
              </a:buClr>
              <a:buSzPct val="100000"/>
              <a:buFont typeface="Noto Sans Symbols"/>
              <a:buChar char="⚫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1737360" marR="0" lvl="7" indent="-73660" algn="l" rtl="0">
              <a:spcBef>
                <a:spcPts val="400"/>
              </a:spcBef>
              <a:buClr>
                <a:schemeClr val="accent4"/>
              </a:buClr>
              <a:buSzPct val="100000"/>
              <a:buFont typeface="Noto Sans Symbols"/>
              <a:buChar char="⚫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1920240" marR="0" lvl="8" indent="-78739" algn="l" rtl="0">
              <a:spcBef>
                <a:spcPts val="400"/>
              </a:spcBef>
              <a:buClr>
                <a:schemeClr val="accent4"/>
              </a:buClr>
              <a:buSzPct val="100000"/>
              <a:buFont typeface="Noto Sans Symbols"/>
              <a:buChar char="⚫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5562600" y="4885252"/>
            <a:ext cx="3002279" cy="2057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00" b="0" i="0" u="none" strike="noStrike" cap="none">
                <a:solidFill>
                  <a:srgbClr val="B8B9B0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638952" y="4885252"/>
            <a:ext cx="464288" cy="20573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600" b="0" i="0" u="none" strike="noStrike" cap="none">
                <a:solidFill>
                  <a:srgbClr val="DFE0D3"/>
                </a:solidFill>
                <a:latin typeface="Rockwell"/>
                <a:ea typeface="Rockwell"/>
                <a:cs typeface="Rockwell"/>
                <a:sym typeface="Rockwell"/>
              </a:rPr>
              <a:t>‹#›</a:t>
            </a:fld>
            <a:endParaRPr lang="en-GB" sz="1600" b="0" i="0" u="none" strike="noStrike" cap="none">
              <a:solidFill>
                <a:srgbClr val="DFE0D3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1600200" y="4885252"/>
            <a:ext cx="3907463" cy="2057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B8B9B0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457200" y="190152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54864" marR="0" lvl="0" indent="-4064" algn="r" rtl="0">
              <a:spcBef>
                <a:spcPts val="0"/>
              </a:spcBef>
              <a:buClr>
                <a:srgbClr val="E7E9C9"/>
              </a:buClr>
              <a:buFont typeface="Rockwell"/>
              <a:buNone/>
              <a:defRPr sz="4600" b="0" i="0" u="none" strike="noStrike" cap="none">
                <a:solidFill>
                  <a:srgbClr val="E7E9C9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457200" y="1234439"/>
            <a:ext cx="4038599" cy="33947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92100" marR="0" lvl="0" indent="-167640" algn="l" rtl="0">
              <a:spcBef>
                <a:spcPts val="0"/>
              </a:spcBef>
              <a:buClr>
                <a:schemeClr val="accent1"/>
              </a:buClr>
              <a:buSzPct val="70000"/>
              <a:buFont typeface="Noto Sans Symbols"/>
              <a:buChar char="⦿"/>
              <a:defRPr sz="2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640080" marR="0" lvl="1" indent="-96520" algn="l" rtl="0">
              <a:spcBef>
                <a:spcPts val="400"/>
              </a:spcBef>
              <a:buClr>
                <a:schemeClr val="accent2"/>
              </a:buClr>
              <a:buSzPct val="90000"/>
              <a:buFont typeface="Rockwell"/>
              <a:buChar char="•"/>
              <a:defRPr sz="2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822960" marR="0" lvl="2" indent="-73660" algn="l" rtl="0">
              <a:spcBef>
                <a:spcPts val="400"/>
              </a:spcBef>
              <a:buClr>
                <a:schemeClr val="accent3"/>
              </a:buClr>
              <a:buSzPct val="100000"/>
              <a:buFont typeface="Noto Sans Symbols"/>
              <a:buChar char="⚫"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005839" marR="0" lvl="3" indent="-78739" algn="l" rtl="0">
              <a:spcBef>
                <a:spcPts val="400"/>
              </a:spcBef>
              <a:buClr>
                <a:schemeClr val="accent3"/>
              </a:buClr>
              <a:buSzPct val="100000"/>
              <a:buFont typeface="Noto Sans Symbols"/>
              <a:buChar char="⚫"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188720" marR="0" lvl="4" indent="-71119" algn="l" rtl="0">
              <a:spcBef>
                <a:spcPts val="400"/>
              </a:spcBef>
              <a:buClr>
                <a:schemeClr val="accent3"/>
              </a:buClr>
              <a:buSzPct val="100000"/>
              <a:buFont typeface="Noto Sans Symbols"/>
              <a:buChar char="⚫"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1371600" marR="0" lvl="5" indent="-63500" algn="l" rtl="0">
              <a:spcBef>
                <a:spcPts val="400"/>
              </a:spcBef>
              <a:buClr>
                <a:schemeClr val="accent4"/>
              </a:buClr>
              <a:buSzPct val="100000"/>
              <a:buFont typeface="Noto Sans Symbols"/>
              <a:buChar char="⚫"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1554480" marR="0" lvl="6" indent="-81280" algn="l" rtl="0">
              <a:spcBef>
                <a:spcPts val="400"/>
              </a:spcBef>
              <a:buClr>
                <a:schemeClr val="accent4"/>
              </a:buClr>
              <a:buSzPct val="100000"/>
              <a:buFont typeface="Noto Sans Symbols"/>
              <a:buChar char="⚫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1737360" marR="0" lvl="7" indent="-73660" algn="l" rtl="0">
              <a:spcBef>
                <a:spcPts val="400"/>
              </a:spcBef>
              <a:buClr>
                <a:schemeClr val="accent4"/>
              </a:buClr>
              <a:buSzPct val="100000"/>
              <a:buFont typeface="Noto Sans Symbols"/>
              <a:buChar char="⚫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1920240" marR="0" lvl="8" indent="-78739" algn="l" rtl="0">
              <a:spcBef>
                <a:spcPts val="400"/>
              </a:spcBef>
              <a:buClr>
                <a:schemeClr val="accent4"/>
              </a:buClr>
              <a:buSzPct val="100000"/>
              <a:buFont typeface="Noto Sans Symbols"/>
              <a:buChar char="⚫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2"/>
          </p:nvPr>
        </p:nvSpPr>
        <p:spPr>
          <a:xfrm>
            <a:off x="4648200" y="1234439"/>
            <a:ext cx="4038599" cy="33947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92100" marR="0" lvl="0" indent="-167640" algn="l" rtl="0">
              <a:spcBef>
                <a:spcPts val="0"/>
              </a:spcBef>
              <a:buClr>
                <a:schemeClr val="accent1"/>
              </a:buClr>
              <a:buSzPct val="70000"/>
              <a:buFont typeface="Noto Sans Symbols"/>
              <a:buChar char="⦿"/>
              <a:defRPr sz="2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640080" marR="0" lvl="1" indent="-96520" algn="l" rtl="0">
              <a:spcBef>
                <a:spcPts val="400"/>
              </a:spcBef>
              <a:buClr>
                <a:schemeClr val="accent2"/>
              </a:buClr>
              <a:buSzPct val="90000"/>
              <a:buFont typeface="Rockwell"/>
              <a:buChar char="•"/>
              <a:defRPr sz="2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822960" marR="0" lvl="2" indent="-73660" algn="l" rtl="0">
              <a:spcBef>
                <a:spcPts val="400"/>
              </a:spcBef>
              <a:buClr>
                <a:schemeClr val="accent3"/>
              </a:buClr>
              <a:buSzPct val="100000"/>
              <a:buFont typeface="Noto Sans Symbols"/>
              <a:buChar char="⚫"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005839" marR="0" lvl="3" indent="-78739" algn="l" rtl="0">
              <a:spcBef>
                <a:spcPts val="400"/>
              </a:spcBef>
              <a:buClr>
                <a:schemeClr val="accent3"/>
              </a:buClr>
              <a:buSzPct val="100000"/>
              <a:buFont typeface="Noto Sans Symbols"/>
              <a:buChar char="⚫"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188720" marR="0" lvl="4" indent="-71119" algn="l" rtl="0">
              <a:spcBef>
                <a:spcPts val="400"/>
              </a:spcBef>
              <a:buClr>
                <a:schemeClr val="accent3"/>
              </a:buClr>
              <a:buSzPct val="100000"/>
              <a:buFont typeface="Noto Sans Symbols"/>
              <a:buChar char="⚫"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1371600" marR="0" lvl="5" indent="-63500" algn="l" rtl="0">
              <a:spcBef>
                <a:spcPts val="400"/>
              </a:spcBef>
              <a:buClr>
                <a:schemeClr val="accent4"/>
              </a:buClr>
              <a:buSzPct val="100000"/>
              <a:buFont typeface="Noto Sans Symbols"/>
              <a:buChar char="⚫"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1554480" marR="0" lvl="6" indent="-81280" algn="l" rtl="0">
              <a:spcBef>
                <a:spcPts val="400"/>
              </a:spcBef>
              <a:buClr>
                <a:schemeClr val="accent4"/>
              </a:buClr>
              <a:buSzPct val="100000"/>
              <a:buFont typeface="Noto Sans Symbols"/>
              <a:buChar char="⚫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1737360" marR="0" lvl="7" indent="-73660" algn="l" rtl="0">
              <a:spcBef>
                <a:spcPts val="400"/>
              </a:spcBef>
              <a:buClr>
                <a:schemeClr val="accent4"/>
              </a:buClr>
              <a:buSzPct val="100000"/>
              <a:buFont typeface="Noto Sans Symbols"/>
              <a:buChar char="⚫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1920240" marR="0" lvl="8" indent="-78739" algn="l" rtl="0">
              <a:spcBef>
                <a:spcPts val="400"/>
              </a:spcBef>
              <a:buClr>
                <a:schemeClr val="accent4"/>
              </a:buClr>
              <a:buSzPct val="100000"/>
              <a:buFont typeface="Noto Sans Symbols"/>
              <a:buChar char="⚫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dt" idx="10"/>
          </p:nvPr>
        </p:nvSpPr>
        <p:spPr>
          <a:xfrm>
            <a:off x="5562600" y="4800600"/>
            <a:ext cx="3002279" cy="2057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00" b="0" i="0" u="none" strike="noStrike" cap="none">
                <a:solidFill>
                  <a:srgbClr val="B8B9B0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ftr" idx="11"/>
          </p:nvPr>
        </p:nvSpPr>
        <p:spPr>
          <a:xfrm>
            <a:off x="1295400" y="4800600"/>
            <a:ext cx="4212264" cy="2057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B8B9B0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8641079" y="4885925"/>
            <a:ext cx="464288" cy="20573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600" b="0" i="0" u="none" strike="noStrike" cap="none">
                <a:solidFill>
                  <a:srgbClr val="DFE0D3"/>
                </a:solidFill>
                <a:latin typeface="Rockwell"/>
                <a:ea typeface="Rockwell"/>
                <a:cs typeface="Rockwell"/>
                <a:sym typeface="Rockwell"/>
              </a:rPr>
              <a:t>‹#›</a:t>
            </a:fld>
            <a:endParaRPr lang="en-GB" sz="1600" b="0" i="0" u="none" strike="noStrike" cap="none">
              <a:solidFill>
                <a:srgbClr val="DFE0D3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588391" y="1068440"/>
            <a:ext cx="8001000" cy="685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2699" dist="12900" dir="5400000" algn="tl" rotWithShape="0">
              <a:srgbClr val="000000">
                <a:alpha val="7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616743" y="1623912"/>
            <a:ext cx="3749040" cy="685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2699" dist="12900" dir="5400000" algn="tl" rotWithShape="0">
              <a:srgbClr val="000000">
                <a:alpha val="74901"/>
              </a:srgbClr>
            </a:outerShdw>
          </a:effectLst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00600" y="1623912"/>
            <a:ext cx="3749040" cy="685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2699" dist="12900" dir="5400000" algn="tl" rotWithShape="0">
              <a:srgbClr val="000000">
                <a:alpha val="74901"/>
              </a:srgbClr>
            </a:outerShdw>
          </a:effectLst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457200" y="18896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54864" marR="0" lvl="0" indent="-4064" algn="r" rtl="0">
              <a:spcBef>
                <a:spcPts val="0"/>
              </a:spcBef>
              <a:buClr>
                <a:srgbClr val="E7E9C9"/>
              </a:buClr>
              <a:buFont typeface="Rockwell"/>
              <a:buNone/>
              <a:defRPr sz="4600" b="0" i="0" u="none" strike="noStrike" cap="none">
                <a:solidFill>
                  <a:srgbClr val="E7E9C9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187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91440" marR="0" lvl="0" indent="-2539" algn="l" rtl="0">
              <a:spcBef>
                <a:spcPts val="0"/>
              </a:spcBef>
              <a:buClr>
                <a:schemeClr val="accent1"/>
              </a:buClr>
              <a:buFont typeface="Noto Sans Symbols"/>
              <a:buNone/>
              <a:defRPr sz="2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640080" marR="0" lvl="1" indent="-233680" algn="l" rtl="0">
              <a:spcBef>
                <a:spcPts val="400"/>
              </a:spcBef>
              <a:buClr>
                <a:schemeClr val="accent2"/>
              </a:buClr>
              <a:buFont typeface="Rockwell"/>
              <a:buNone/>
              <a:defRPr sz="20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822960" marR="0" lvl="2" indent="-200660" algn="l" rtl="0">
              <a:spcBef>
                <a:spcPts val="400"/>
              </a:spcBef>
              <a:buClr>
                <a:schemeClr val="accent3"/>
              </a:buClr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005839" marR="0" lvl="3" indent="-193039" algn="l" rtl="0">
              <a:spcBef>
                <a:spcPts val="400"/>
              </a:spcBef>
              <a:buClr>
                <a:schemeClr val="accent3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188720" marR="0" lvl="4" indent="-185419" algn="l" rtl="0">
              <a:spcBef>
                <a:spcPts val="400"/>
              </a:spcBef>
              <a:buClr>
                <a:schemeClr val="accent3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1371600" marR="0" lvl="5" indent="-63500" algn="l" rtl="0">
              <a:spcBef>
                <a:spcPts val="400"/>
              </a:spcBef>
              <a:buClr>
                <a:schemeClr val="accent4"/>
              </a:buClr>
              <a:buSzPct val="100000"/>
              <a:buFont typeface="Noto Sans Symbols"/>
              <a:buChar char="⚫"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1554480" marR="0" lvl="6" indent="-81280" algn="l" rtl="0">
              <a:spcBef>
                <a:spcPts val="400"/>
              </a:spcBef>
              <a:buClr>
                <a:schemeClr val="accent4"/>
              </a:buClr>
              <a:buSzPct val="100000"/>
              <a:buFont typeface="Noto Sans Symbols"/>
              <a:buChar char="⚫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1737360" marR="0" lvl="7" indent="-73660" algn="l" rtl="0">
              <a:spcBef>
                <a:spcPts val="400"/>
              </a:spcBef>
              <a:buClr>
                <a:schemeClr val="accent4"/>
              </a:buClr>
              <a:buSzPct val="100000"/>
              <a:buFont typeface="Noto Sans Symbols"/>
              <a:buChar char="⚫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1920240" marR="0" lvl="8" indent="-78739" algn="l" rtl="0">
              <a:spcBef>
                <a:spcPts val="400"/>
              </a:spcBef>
              <a:buClr>
                <a:schemeClr val="accent4"/>
              </a:buClr>
              <a:buSzPct val="100000"/>
              <a:buFont typeface="Noto Sans Symbols"/>
              <a:buChar char="⚫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2"/>
          </p:nvPr>
        </p:nvSpPr>
        <p:spPr>
          <a:xfrm>
            <a:off x="4645025" y="1151334"/>
            <a:ext cx="4041774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91440" marR="0" lvl="0" indent="-2539" algn="l" rtl="0">
              <a:spcBef>
                <a:spcPts val="0"/>
              </a:spcBef>
              <a:buClr>
                <a:schemeClr val="accent1"/>
              </a:buClr>
              <a:buFont typeface="Noto Sans Symbols"/>
              <a:buNone/>
              <a:defRPr sz="2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640080" marR="0" lvl="1" indent="-233680" algn="l" rtl="0">
              <a:spcBef>
                <a:spcPts val="400"/>
              </a:spcBef>
              <a:buClr>
                <a:schemeClr val="accent2"/>
              </a:buClr>
              <a:buFont typeface="Rockwell"/>
              <a:buNone/>
              <a:defRPr sz="20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822960" marR="0" lvl="2" indent="-200660" algn="l" rtl="0">
              <a:spcBef>
                <a:spcPts val="400"/>
              </a:spcBef>
              <a:buClr>
                <a:schemeClr val="accent3"/>
              </a:buClr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005839" marR="0" lvl="3" indent="-193039" algn="l" rtl="0">
              <a:spcBef>
                <a:spcPts val="400"/>
              </a:spcBef>
              <a:buClr>
                <a:schemeClr val="accent3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188720" marR="0" lvl="4" indent="-185419" algn="l" rtl="0">
              <a:spcBef>
                <a:spcPts val="400"/>
              </a:spcBef>
              <a:buClr>
                <a:schemeClr val="accent3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1371600" marR="0" lvl="5" indent="-63500" algn="l" rtl="0">
              <a:spcBef>
                <a:spcPts val="400"/>
              </a:spcBef>
              <a:buClr>
                <a:schemeClr val="accent4"/>
              </a:buClr>
              <a:buSzPct val="100000"/>
              <a:buFont typeface="Noto Sans Symbols"/>
              <a:buChar char="⚫"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1554480" marR="0" lvl="6" indent="-81280" algn="l" rtl="0">
              <a:spcBef>
                <a:spcPts val="400"/>
              </a:spcBef>
              <a:buClr>
                <a:schemeClr val="accent4"/>
              </a:buClr>
              <a:buSzPct val="100000"/>
              <a:buFont typeface="Noto Sans Symbols"/>
              <a:buChar char="⚫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1737360" marR="0" lvl="7" indent="-73660" algn="l" rtl="0">
              <a:spcBef>
                <a:spcPts val="400"/>
              </a:spcBef>
              <a:buClr>
                <a:schemeClr val="accent4"/>
              </a:buClr>
              <a:buSzPct val="100000"/>
              <a:buFont typeface="Noto Sans Symbols"/>
              <a:buChar char="⚫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1920240" marR="0" lvl="8" indent="-78739" algn="l" rtl="0">
              <a:spcBef>
                <a:spcPts val="400"/>
              </a:spcBef>
              <a:buClr>
                <a:schemeClr val="accent4"/>
              </a:buClr>
              <a:buSzPct val="100000"/>
              <a:buFont typeface="Noto Sans Symbols"/>
              <a:buChar char="⚫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3"/>
          </p:nvPr>
        </p:nvSpPr>
        <p:spPr>
          <a:xfrm>
            <a:off x="457200" y="1771650"/>
            <a:ext cx="4040187" cy="29563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92100" marR="0" lvl="0" indent="-194310" algn="l" rtl="0">
              <a:spcBef>
                <a:spcPts val="0"/>
              </a:spcBef>
              <a:buClr>
                <a:schemeClr val="accent1"/>
              </a:buClr>
              <a:buSzPct val="70000"/>
              <a:buFont typeface="Noto Sans Symbols"/>
              <a:buChar char="⦿"/>
              <a:defRPr sz="2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640080" marR="0" lvl="1" indent="-119380" algn="l" rtl="0">
              <a:spcBef>
                <a:spcPts val="400"/>
              </a:spcBef>
              <a:buClr>
                <a:schemeClr val="accent2"/>
              </a:buClr>
              <a:buSzPct val="90000"/>
              <a:buFont typeface="Rockwell"/>
              <a:buChar char="•"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822960" marR="0" lvl="2" indent="-86360" algn="l" rtl="0">
              <a:spcBef>
                <a:spcPts val="400"/>
              </a:spcBef>
              <a:buClr>
                <a:schemeClr val="accent3"/>
              </a:buClr>
              <a:buSzPct val="100000"/>
              <a:buFont typeface="Noto Sans Symbols"/>
              <a:buChar char="⚫"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005839" marR="0" lvl="3" indent="-91439" algn="l" rtl="0">
              <a:spcBef>
                <a:spcPts val="400"/>
              </a:spcBef>
              <a:buClr>
                <a:schemeClr val="accent3"/>
              </a:buClr>
              <a:buSzPct val="100000"/>
              <a:buFont typeface="Noto Sans Symbols"/>
              <a:buChar char="⚫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188720" marR="0" lvl="4" indent="-83819" algn="l" rtl="0">
              <a:spcBef>
                <a:spcPts val="400"/>
              </a:spcBef>
              <a:buClr>
                <a:schemeClr val="accent3"/>
              </a:buClr>
              <a:buSzPct val="100000"/>
              <a:buFont typeface="Noto Sans Symbols"/>
              <a:buChar char="⚫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1371600" marR="0" lvl="5" indent="-63500" algn="l" rtl="0">
              <a:spcBef>
                <a:spcPts val="400"/>
              </a:spcBef>
              <a:buClr>
                <a:schemeClr val="accent4"/>
              </a:buClr>
              <a:buSzPct val="100000"/>
              <a:buFont typeface="Noto Sans Symbols"/>
              <a:buChar char="⚫"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1554480" marR="0" lvl="6" indent="-81280" algn="l" rtl="0">
              <a:spcBef>
                <a:spcPts val="400"/>
              </a:spcBef>
              <a:buClr>
                <a:schemeClr val="accent4"/>
              </a:buClr>
              <a:buSzPct val="100000"/>
              <a:buFont typeface="Noto Sans Symbols"/>
              <a:buChar char="⚫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1737360" marR="0" lvl="7" indent="-73660" algn="l" rtl="0">
              <a:spcBef>
                <a:spcPts val="400"/>
              </a:spcBef>
              <a:buClr>
                <a:schemeClr val="accent4"/>
              </a:buClr>
              <a:buSzPct val="100000"/>
              <a:buFont typeface="Noto Sans Symbols"/>
              <a:buChar char="⚫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1920240" marR="0" lvl="8" indent="-78739" algn="l" rtl="0">
              <a:spcBef>
                <a:spcPts val="400"/>
              </a:spcBef>
              <a:buClr>
                <a:schemeClr val="accent4"/>
              </a:buClr>
              <a:buSzPct val="100000"/>
              <a:buFont typeface="Noto Sans Symbols"/>
              <a:buChar char="⚫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4"/>
          </p:nvPr>
        </p:nvSpPr>
        <p:spPr>
          <a:xfrm>
            <a:off x="4645025" y="1771650"/>
            <a:ext cx="4041774" cy="29563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92100" marR="0" lvl="0" indent="-194310" algn="l" rtl="0">
              <a:spcBef>
                <a:spcPts val="0"/>
              </a:spcBef>
              <a:buClr>
                <a:schemeClr val="accent1"/>
              </a:buClr>
              <a:buSzPct val="70000"/>
              <a:buFont typeface="Noto Sans Symbols"/>
              <a:buChar char="⦿"/>
              <a:defRPr sz="2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640080" marR="0" lvl="1" indent="-119380" algn="l" rtl="0">
              <a:spcBef>
                <a:spcPts val="400"/>
              </a:spcBef>
              <a:buClr>
                <a:schemeClr val="accent2"/>
              </a:buClr>
              <a:buSzPct val="90000"/>
              <a:buFont typeface="Rockwell"/>
              <a:buChar char="•"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822960" marR="0" lvl="2" indent="-86360" algn="l" rtl="0">
              <a:spcBef>
                <a:spcPts val="400"/>
              </a:spcBef>
              <a:buClr>
                <a:schemeClr val="accent3"/>
              </a:buClr>
              <a:buSzPct val="100000"/>
              <a:buFont typeface="Noto Sans Symbols"/>
              <a:buChar char="⚫"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005839" marR="0" lvl="3" indent="-91439" algn="l" rtl="0">
              <a:spcBef>
                <a:spcPts val="400"/>
              </a:spcBef>
              <a:buClr>
                <a:schemeClr val="accent3"/>
              </a:buClr>
              <a:buSzPct val="100000"/>
              <a:buFont typeface="Noto Sans Symbols"/>
              <a:buChar char="⚫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188720" marR="0" lvl="4" indent="-83819" algn="l" rtl="0">
              <a:spcBef>
                <a:spcPts val="400"/>
              </a:spcBef>
              <a:buClr>
                <a:schemeClr val="accent3"/>
              </a:buClr>
              <a:buSzPct val="100000"/>
              <a:buFont typeface="Noto Sans Symbols"/>
              <a:buChar char="⚫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1371600" marR="0" lvl="5" indent="-63500" algn="l" rtl="0">
              <a:spcBef>
                <a:spcPts val="400"/>
              </a:spcBef>
              <a:buClr>
                <a:schemeClr val="accent4"/>
              </a:buClr>
              <a:buSzPct val="100000"/>
              <a:buFont typeface="Noto Sans Symbols"/>
              <a:buChar char="⚫"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1554480" marR="0" lvl="6" indent="-81280" algn="l" rtl="0">
              <a:spcBef>
                <a:spcPts val="400"/>
              </a:spcBef>
              <a:buClr>
                <a:schemeClr val="accent4"/>
              </a:buClr>
              <a:buSzPct val="100000"/>
              <a:buFont typeface="Noto Sans Symbols"/>
              <a:buChar char="⚫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1737360" marR="0" lvl="7" indent="-73660" algn="l" rtl="0">
              <a:spcBef>
                <a:spcPts val="400"/>
              </a:spcBef>
              <a:buClr>
                <a:schemeClr val="accent4"/>
              </a:buClr>
              <a:buSzPct val="100000"/>
              <a:buFont typeface="Noto Sans Symbols"/>
              <a:buChar char="⚫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1920240" marR="0" lvl="8" indent="-78739" algn="l" rtl="0">
              <a:spcBef>
                <a:spcPts val="400"/>
              </a:spcBef>
              <a:buClr>
                <a:schemeClr val="accent4"/>
              </a:buClr>
              <a:buSzPct val="100000"/>
              <a:buFont typeface="Noto Sans Symbols"/>
              <a:buChar char="⚫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dt" idx="10"/>
          </p:nvPr>
        </p:nvSpPr>
        <p:spPr>
          <a:xfrm>
            <a:off x="5562600" y="4800600"/>
            <a:ext cx="3002279" cy="2057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00" b="0" i="0" u="none" strike="noStrike" cap="none">
                <a:solidFill>
                  <a:srgbClr val="B8B9B0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ftr" idx="11"/>
          </p:nvPr>
        </p:nvSpPr>
        <p:spPr>
          <a:xfrm>
            <a:off x="1295400" y="4800600"/>
            <a:ext cx="4212264" cy="2057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B8B9B0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641079" y="4885925"/>
            <a:ext cx="464288" cy="20573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600" b="0" i="0" u="none" strike="noStrike" cap="none">
                <a:solidFill>
                  <a:srgbClr val="DFE0D3"/>
                </a:solidFill>
                <a:latin typeface="Rockwell"/>
                <a:ea typeface="Rockwell"/>
                <a:cs typeface="Rockwell"/>
                <a:sym typeface="Rockwell"/>
              </a:rPr>
              <a:t>‹#›</a:t>
            </a:fld>
            <a:endParaRPr lang="en-GB" sz="1600" b="0" i="0" u="none" strike="noStrike" cap="none">
              <a:solidFill>
                <a:srgbClr val="DFE0D3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457200" y="189913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54864" marR="0" lvl="0" indent="-4064" algn="r" rtl="0">
              <a:spcBef>
                <a:spcPts val="0"/>
              </a:spcBef>
              <a:buClr>
                <a:srgbClr val="E7E9C9"/>
              </a:buClr>
              <a:buFont typeface="Rockwell"/>
              <a:buNone/>
              <a:defRPr sz="4600" b="0" i="0" u="none" strike="noStrike" cap="none">
                <a:solidFill>
                  <a:srgbClr val="E7E9C9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dt" idx="10"/>
          </p:nvPr>
        </p:nvSpPr>
        <p:spPr>
          <a:xfrm>
            <a:off x="5562600" y="4800600"/>
            <a:ext cx="3002279" cy="2057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00" b="0" i="0" u="none" strike="noStrike" cap="none">
                <a:solidFill>
                  <a:srgbClr val="B8B9B0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ftr" idx="11"/>
          </p:nvPr>
        </p:nvSpPr>
        <p:spPr>
          <a:xfrm>
            <a:off x="1295400" y="4800600"/>
            <a:ext cx="4212264" cy="2057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B8B9B0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8638952" y="4885925"/>
            <a:ext cx="464288" cy="20573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600" b="0" i="0" u="none" strike="noStrike" cap="none">
                <a:solidFill>
                  <a:srgbClr val="DFE0D3"/>
                </a:solidFill>
                <a:latin typeface="Rockwell"/>
                <a:ea typeface="Rockwell"/>
                <a:cs typeface="Rockwell"/>
                <a:sym typeface="Rockwell"/>
              </a:rPr>
              <a:t>‹#›</a:t>
            </a:fld>
            <a:endParaRPr lang="en-GB" sz="1600" b="0" i="0" u="none" strike="noStrike" cap="none">
              <a:solidFill>
                <a:srgbClr val="DFE0D3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588391" y="1068440"/>
            <a:ext cx="8001000" cy="685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2699" dist="12900" dir="5400000" algn="tl" rotWithShape="0">
              <a:srgbClr val="000000">
                <a:alpha val="7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dt" idx="10"/>
          </p:nvPr>
        </p:nvSpPr>
        <p:spPr>
          <a:xfrm>
            <a:off x="5562600" y="4800600"/>
            <a:ext cx="3002279" cy="2057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00" b="0" i="0" u="none" strike="noStrike" cap="none">
                <a:solidFill>
                  <a:srgbClr val="B8B9B0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ftr" idx="11"/>
          </p:nvPr>
        </p:nvSpPr>
        <p:spPr>
          <a:xfrm>
            <a:off x="1295400" y="4800600"/>
            <a:ext cx="4212264" cy="2057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B8B9B0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8638952" y="4885925"/>
            <a:ext cx="464288" cy="20573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600" b="0" i="0" u="none" strike="noStrike" cap="none">
                <a:solidFill>
                  <a:srgbClr val="DFE0D3"/>
                </a:solidFill>
                <a:latin typeface="Rockwell"/>
                <a:ea typeface="Rockwell"/>
                <a:cs typeface="Rockwell"/>
                <a:sym typeface="Rockwell"/>
              </a:rPr>
              <a:t>‹#›</a:t>
            </a:fld>
            <a:endParaRPr lang="en-GB" sz="1600" b="0" i="0" u="none" strike="noStrike" cap="none">
              <a:solidFill>
                <a:srgbClr val="DFE0D3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bg>
      <p:bgPr>
        <a:solidFill>
          <a:schemeClr val="dk2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5057551" y="793241"/>
            <a:ext cx="3749040" cy="685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2699" dist="12900" dir="5400000" algn="tl" rotWithShape="0">
              <a:srgbClr val="000000">
                <a:alpha val="7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4963135" y="228600"/>
            <a:ext cx="3931919" cy="57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buClr>
                <a:srgbClr val="E7E9C9"/>
              </a:buClr>
              <a:buFont typeface="Rockwell"/>
              <a:buNone/>
              <a:defRPr sz="2000" b="1" i="0" u="none" strike="noStrike" cap="none">
                <a:solidFill>
                  <a:srgbClr val="E7E9C9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4963135" y="830669"/>
            <a:ext cx="3931919" cy="800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640080" marR="0" lvl="1" indent="-233680" algn="l" rtl="0">
              <a:spcBef>
                <a:spcPts val="400"/>
              </a:spcBef>
              <a:buClr>
                <a:schemeClr val="accent2"/>
              </a:buClr>
              <a:buFont typeface="Rockwell"/>
              <a:buNone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822960" marR="0" lvl="2" indent="-200660" algn="l" rtl="0">
              <a:spcBef>
                <a:spcPts val="400"/>
              </a:spcBef>
              <a:buClr>
                <a:schemeClr val="accent3"/>
              </a:buClr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005839" marR="0" lvl="3" indent="-193039" algn="l" rtl="0">
              <a:spcBef>
                <a:spcPts val="400"/>
              </a:spcBef>
              <a:buClr>
                <a:schemeClr val="accent3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188720" marR="0" lvl="4" indent="-185419" algn="l" rtl="0">
              <a:spcBef>
                <a:spcPts val="400"/>
              </a:spcBef>
              <a:buClr>
                <a:schemeClr val="accent3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1371600" marR="0" lvl="5" indent="-63500" algn="l" rtl="0">
              <a:spcBef>
                <a:spcPts val="400"/>
              </a:spcBef>
              <a:buClr>
                <a:schemeClr val="accent4"/>
              </a:buClr>
              <a:buSzPct val="100000"/>
              <a:buFont typeface="Noto Sans Symbols"/>
              <a:buChar char="⚫"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1554480" marR="0" lvl="6" indent="-81280" algn="l" rtl="0">
              <a:spcBef>
                <a:spcPts val="400"/>
              </a:spcBef>
              <a:buClr>
                <a:schemeClr val="accent4"/>
              </a:buClr>
              <a:buSzPct val="100000"/>
              <a:buFont typeface="Noto Sans Symbols"/>
              <a:buChar char="⚫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1737360" marR="0" lvl="7" indent="-73660" algn="l" rtl="0">
              <a:spcBef>
                <a:spcPts val="400"/>
              </a:spcBef>
              <a:buClr>
                <a:schemeClr val="accent4"/>
              </a:buClr>
              <a:buSzPct val="100000"/>
              <a:buFont typeface="Noto Sans Symbols"/>
              <a:buChar char="⚫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1920240" marR="0" lvl="8" indent="-78739" algn="l" rtl="0">
              <a:spcBef>
                <a:spcPts val="400"/>
              </a:spcBef>
              <a:buClr>
                <a:schemeClr val="accent4"/>
              </a:buClr>
              <a:buSzPct val="100000"/>
              <a:buFont typeface="Noto Sans Symbols"/>
              <a:buChar char="⚫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2"/>
          </p:nvPr>
        </p:nvSpPr>
        <p:spPr>
          <a:xfrm>
            <a:off x="228600" y="1657350"/>
            <a:ext cx="8666456" cy="29832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92608" marR="0" lvl="0" indent="-150368" algn="l" rtl="0">
              <a:spcBef>
                <a:spcPts val="0"/>
              </a:spcBef>
              <a:buClr>
                <a:schemeClr val="accent1"/>
              </a:buClr>
              <a:buSzPct val="70000"/>
              <a:buFont typeface="Noto Sans Symbols"/>
              <a:buChar char="⦿"/>
              <a:defRPr sz="3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594360" marR="0" lvl="1" indent="-78740" algn="l" rtl="0">
              <a:spcBef>
                <a:spcPts val="400"/>
              </a:spcBef>
              <a:buClr>
                <a:schemeClr val="accent2"/>
              </a:buClr>
              <a:buSzPct val="90000"/>
              <a:buFont typeface="Rockwell"/>
              <a:buChar char="•"/>
              <a:defRPr sz="2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822960" marR="0" lvl="2" indent="-48260" algn="l" rtl="0">
              <a:spcBef>
                <a:spcPts val="400"/>
              </a:spcBef>
              <a:buClr>
                <a:schemeClr val="accent3"/>
              </a:buClr>
              <a:buSzPct val="100000"/>
              <a:buFont typeface="Noto Sans Symbols"/>
              <a:buChar char="⚫"/>
              <a:defRPr sz="2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051560" marR="0" lvl="3" indent="-60960" algn="l" rtl="0">
              <a:spcBef>
                <a:spcPts val="400"/>
              </a:spcBef>
              <a:buClr>
                <a:schemeClr val="accent3"/>
              </a:buClr>
              <a:buSzPct val="100000"/>
              <a:buFont typeface="Noto Sans Symbols"/>
              <a:buChar char="⚫"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261872" marR="0" lvl="4" indent="-68072" algn="l" rtl="0">
              <a:spcBef>
                <a:spcPts val="400"/>
              </a:spcBef>
              <a:buClr>
                <a:schemeClr val="accent3"/>
              </a:buClr>
              <a:buSzPct val="100000"/>
              <a:buFont typeface="Noto Sans Symbols"/>
              <a:buChar char="⚫"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1371600" marR="0" lvl="5" indent="-63500" algn="l" rtl="0">
              <a:spcBef>
                <a:spcPts val="400"/>
              </a:spcBef>
              <a:buClr>
                <a:schemeClr val="accent4"/>
              </a:buClr>
              <a:buSzPct val="100000"/>
              <a:buFont typeface="Noto Sans Symbols"/>
              <a:buChar char="⚫"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1554480" marR="0" lvl="6" indent="-81280" algn="l" rtl="0">
              <a:spcBef>
                <a:spcPts val="400"/>
              </a:spcBef>
              <a:buClr>
                <a:schemeClr val="accent4"/>
              </a:buClr>
              <a:buSzPct val="100000"/>
              <a:buFont typeface="Noto Sans Symbols"/>
              <a:buChar char="⚫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1737360" marR="0" lvl="7" indent="-73660" algn="l" rtl="0">
              <a:spcBef>
                <a:spcPts val="400"/>
              </a:spcBef>
              <a:buClr>
                <a:schemeClr val="accent4"/>
              </a:buClr>
              <a:buSzPct val="100000"/>
              <a:buFont typeface="Noto Sans Symbols"/>
              <a:buChar char="⚫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1920240" marR="0" lvl="8" indent="-78739" algn="l" rtl="0">
              <a:spcBef>
                <a:spcPts val="400"/>
              </a:spcBef>
              <a:buClr>
                <a:schemeClr val="accent4"/>
              </a:buClr>
              <a:buSzPct val="100000"/>
              <a:buFont typeface="Noto Sans Symbols"/>
              <a:buChar char="⚫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dt" idx="10"/>
          </p:nvPr>
        </p:nvSpPr>
        <p:spPr>
          <a:xfrm>
            <a:off x="5562600" y="4885252"/>
            <a:ext cx="3002279" cy="2057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00" b="0" i="0" u="none" strike="noStrike" cap="none">
                <a:solidFill>
                  <a:srgbClr val="B8B9B0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638952" y="4885252"/>
            <a:ext cx="464288" cy="20573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600" b="0" i="0" u="none" strike="noStrike" cap="none">
                <a:solidFill>
                  <a:srgbClr val="DFE0D3"/>
                </a:solidFill>
                <a:latin typeface="Rockwell"/>
                <a:ea typeface="Rockwell"/>
                <a:cs typeface="Rockwell"/>
                <a:sym typeface="Rockwell"/>
              </a:rPr>
              <a:t>‹#›</a:t>
            </a:fld>
            <a:endParaRPr lang="en-GB" sz="1600" b="0" i="0" u="none" strike="noStrike" cap="none">
              <a:solidFill>
                <a:srgbClr val="DFE0D3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16" name="Shape 116"/>
          <p:cNvSpPr txBox="1">
            <a:spLocks noGrp="1"/>
          </p:cNvSpPr>
          <p:nvPr>
            <p:ph type="ftr" idx="11"/>
          </p:nvPr>
        </p:nvSpPr>
        <p:spPr>
          <a:xfrm>
            <a:off x="1600200" y="4885252"/>
            <a:ext cx="3907463" cy="2057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B8B9B0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3040442" y="3543300"/>
            <a:ext cx="5486399" cy="4984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buClr>
                <a:srgbClr val="E7E9C9"/>
              </a:buClr>
              <a:buFont typeface="Rockwell"/>
              <a:buNone/>
              <a:defRPr sz="2000" b="1" i="0" u="none" strike="noStrike" cap="none">
                <a:solidFill>
                  <a:srgbClr val="E7E9C9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3040442" y="4041701"/>
            <a:ext cx="5486399" cy="6841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640080" marR="0" lvl="1" indent="-165100" algn="l" rtl="0">
              <a:spcBef>
                <a:spcPts val="400"/>
              </a:spcBef>
              <a:buClr>
                <a:schemeClr val="accent2"/>
              </a:buClr>
              <a:buSzPct val="90000"/>
              <a:buFont typeface="Rockwel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822960" marR="0" lvl="2" indent="-137160" algn="l" rtl="0">
              <a:spcBef>
                <a:spcPts val="400"/>
              </a:spcBef>
              <a:buClr>
                <a:schemeClr val="accent3"/>
              </a:buClr>
              <a:buSzPct val="100000"/>
              <a:buFont typeface="Noto Sans Symbols"/>
              <a:buChar char="⚫"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005839" marR="0" lvl="3" indent="-135889" algn="l" rtl="0">
              <a:spcBef>
                <a:spcPts val="400"/>
              </a:spcBef>
              <a:buClr>
                <a:schemeClr val="accent3"/>
              </a:buClr>
              <a:buSzPct val="100000"/>
              <a:buFont typeface="Noto Sans Symbols"/>
              <a:buChar char="⚫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188720" marR="0" lvl="4" indent="-128269" algn="l" rtl="0">
              <a:spcBef>
                <a:spcPts val="400"/>
              </a:spcBef>
              <a:buClr>
                <a:schemeClr val="accent3"/>
              </a:buClr>
              <a:buSzPct val="100000"/>
              <a:buFont typeface="Noto Sans Symbols"/>
              <a:buChar char="⚫"/>
              <a:defRPr sz="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1371600" marR="0" lvl="5" indent="-63500" algn="l" rtl="0">
              <a:spcBef>
                <a:spcPts val="400"/>
              </a:spcBef>
              <a:buClr>
                <a:schemeClr val="accent4"/>
              </a:buClr>
              <a:buSzPct val="100000"/>
              <a:buFont typeface="Noto Sans Symbols"/>
              <a:buChar char="⚫"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1554480" marR="0" lvl="6" indent="-81280" algn="l" rtl="0">
              <a:spcBef>
                <a:spcPts val="400"/>
              </a:spcBef>
              <a:buClr>
                <a:schemeClr val="accent4"/>
              </a:buClr>
              <a:buSzPct val="100000"/>
              <a:buFont typeface="Noto Sans Symbols"/>
              <a:buChar char="⚫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1737360" marR="0" lvl="7" indent="-73660" algn="l" rtl="0">
              <a:spcBef>
                <a:spcPts val="400"/>
              </a:spcBef>
              <a:buClr>
                <a:schemeClr val="accent4"/>
              </a:buClr>
              <a:buSzPct val="100000"/>
              <a:buFont typeface="Noto Sans Symbols"/>
              <a:buChar char="⚫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1920240" marR="0" lvl="8" indent="-78739" algn="l" rtl="0">
              <a:spcBef>
                <a:spcPts val="400"/>
              </a:spcBef>
              <a:buClr>
                <a:schemeClr val="accent4"/>
              </a:buClr>
              <a:buSzPct val="100000"/>
              <a:buFont typeface="Noto Sans Symbols"/>
              <a:buChar char="⚫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pic" idx="2"/>
          </p:nvPr>
        </p:nvSpPr>
        <p:spPr>
          <a:xfrm>
            <a:off x="304800" y="187397"/>
            <a:ext cx="8534399" cy="3257550"/>
          </a:xfrm>
          <a:prstGeom prst="round2DiagRect">
            <a:avLst>
              <a:gd name="adj1" fmla="val 11403"/>
              <a:gd name="adj2" fmla="val 0"/>
            </a:avLst>
          </a:prstGeom>
          <a:solidFill>
            <a:srgbClr val="878878">
              <a:alpha val="64705"/>
            </a:srgbClr>
          </a:solidFill>
          <a:ln w="11000" cap="rnd" cmpd="sng">
            <a:solidFill>
              <a:srgbClr val="9B9F8D">
                <a:alpha val="87843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292100" marR="0" lvl="0" indent="0" algn="l" rtl="0">
              <a:spcBef>
                <a:spcPts val="0"/>
              </a:spcBef>
              <a:buClr>
                <a:schemeClr val="accent1"/>
              </a:buClr>
              <a:buFont typeface="Noto Sans Symbols"/>
              <a:buNone/>
              <a:defRPr sz="3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640080" marR="0" lvl="1" indent="-85090" algn="l" rtl="0">
              <a:spcBef>
                <a:spcPts val="400"/>
              </a:spcBef>
              <a:buClr>
                <a:schemeClr val="accent2"/>
              </a:buClr>
              <a:buSzPct val="90000"/>
              <a:buFont typeface="Rockwell"/>
              <a:buChar char="•"/>
              <a:defRPr sz="2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822960" marR="0" lvl="2" indent="-54610" algn="l" rtl="0">
              <a:spcBef>
                <a:spcPts val="400"/>
              </a:spcBef>
              <a:buClr>
                <a:schemeClr val="accent3"/>
              </a:buClr>
              <a:buSzPct val="100000"/>
              <a:buFont typeface="Noto Sans Symbols"/>
              <a:buChar char="⚫"/>
              <a:defRPr sz="23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005839" marR="0" lvl="3" indent="-66039" algn="l" rtl="0">
              <a:spcBef>
                <a:spcPts val="400"/>
              </a:spcBef>
              <a:buClr>
                <a:schemeClr val="accent3"/>
              </a:buClr>
              <a:buSzPct val="100000"/>
              <a:buFont typeface="Noto Sans Symbols"/>
              <a:buChar char="⚫"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188720" marR="0" lvl="4" indent="-64769" algn="l" rtl="0">
              <a:spcBef>
                <a:spcPts val="400"/>
              </a:spcBef>
              <a:buClr>
                <a:schemeClr val="accent3"/>
              </a:buClr>
              <a:buSzPct val="100000"/>
              <a:buFont typeface="Noto Sans Symbols"/>
              <a:buChar char="⚫"/>
              <a:defRPr sz="1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1371600" marR="0" lvl="5" indent="-63500" algn="l" rtl="0">
              <a:spcBef>
                <a:spcPts val="400"/>
              </a:spcBef>
              <a:buClr>
                <a:schemeClr val="accent4"/>
              </a:buClr>
              <a:buSzPct val="100000"/>
              <a:buFont typeface="Noto Sans Symbols"/>
              <a:buChar char="⚫"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1554480" marR="0" lvl="6" indent="-81280" algn="l" rtl="0">
              <a:spcBef>
                <a:spcPts val="400"/>
              </a:spcBef>
              <a:buClr>
                <a:schemeClr val="accent4"/>
              </a:buClr>
              <a:buSzPct val="100000"/>
              <a:buFont typeface="Noto Sans Symbols"/>
              <a:buChar char="⚫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1737360" marR="0" lvl="7" indent="-73660" algn="l" rtl="0">
              <a:spcBef>
                <a:spcPts val="400"/>
              </a:spcBef>
              <a:buClr>
                <a:schemeClr val="accent4"/>
              </a:buClr>
              <a:buSzPct val="100000"/>
              <a:buFont typeface="Noto Sans Symbols"/>
              <a:buChar char="⚫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1920240" marR="0" lvl="8" indent="-78739" algn="l" rtl="0">
              <a:spcBef>
                <a:spcPts val="400"/>
              </a:spcBef>
              <a:buClr>
                <a:schemeClr val="accent4"/>
              </a:buClr>
              <a:buSzPct val="100000"/>
              <a:buFont typeface="Noto Sans Symbols"/>
              <a:buChar char="⚫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dt" idx="10"/>
          </p:nvPr>
        </p:nvSpPr>
        <p:spPr>
          <a:xfrm>
            <a:off x="5562600" y="4881752"/>
            <a:ext cx="3002279" cy="2057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00" b="0" i="0" u="none" strike="noStrike" cap="none">
                <a:solidFill>
                  <a:srgbClr val="B8B9B0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638952" y="4881752"/>
            <a:ext cx="464288" cy="20573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600" b="0" i="0" u="none" strike="noStrike" cap="none">
                <a:solidFill>
                  <a:srgbClr val="DFE0D3"/>
                </a:solidFill>
                <a:latin typeface="Rockwell"/>
                <a:ea typeface="Rockwell"/>
                <a:cs typeface="Rockwell"/>
                <a:sym typeface="Rockwell"/>
              </a:rPr>
              <a:t>‹#›</a:t>
            </a:fld>
            <a:endParaRPr lang="en-GB" sz="1600" b="0" i="0" u="none" strike="noStrike" cap="none">
              <a:solidFill>
                <a:srgbClr val="DFE0D3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ftr" idx="11"/>
          </p:nvPr>
        </p:nvSpPr>
        <p:spPr>
          <a:xfrm>
            <a:off x="1600200" y="4881752"/>
            <a:ext cx="3907463" cy="2057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B8B9B0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457200" y="190152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54864" marR="0" lvl="0" indent="-4064" algn="r" rtl="0">
              <a:spcBef>
                <a:spcPts val="0"/>
              </a:spcBef>
              <a:buClr>
                <a:srgbClr val="E7E9C9"/>
              </a:buClr>
              <a:buFont typeface="Rockwell"/>
              <a:buNone/>
              <a:defRPr sz="4600" b="0" i="0" u="none" strike="noStrike" cap="none">
                <a:solidFill>
                  <a:srgbClr val="E7E9C9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 rot="5400000">
            <a:off x="2874644" y="-1182767"/>
            <a:ext cx="3394709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92100" marR="0" lvl="0" indent="-149860" algn="l" rtl="0">
              <a:spcBef>
                <a:spcPts val="0"/>
              </a:spcBef>
              <a:buClr>
                <a:schemeClr val="accent1"/>
              </a:buClr>
              <a:buSzPct val="70000"/>
              <a:buFont typeface="Noto Sans Symbols"/>
              <a:buChar char="⦿"/>
              <a:defRPr sz="3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640080" marR="0" lvl="1" indent="-85090" algn="l" rtl="0">
              <a:spcBef>
                <a:spcPts val="400"/>
              </a:spcBef>
              <a:buClr>
                <a:schemeClr val="accent2"/>
              </a:buClr>
              <a:buSzPct val="90000"/>
              <a:buFont typeface="Rockwell"/>
              <a:buChar char="•"/>
              <a:defRPr sz="2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822960" marR="0" lvl="2" indent="-54610" algn="l" rtl="0">
              <a:spcBef>
                <a:spcPts val="400"/>
              </a:spcBef>
              <a:buClr>
                <a:schemeClr val="accent3"/>
              </a:buClr>
              <a:buSzPct val="100000"/>
              <a:buFont typeface="Noto Sans Symbols"/>
              <a:buChar char="⚫"/>
              <a:defRPr sz="23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005839" marR="0" lvl="3" indent="-66039" algn="l" rtl="0">
              <a:spcBef>
                <a:spcPts val="400"/>
              </a:spcBef>
              <a:buClr>
                <a:schemeClr val="accent3"/>
              </a:buClr>
              <a:buSzPct val="100000"/>
              <a:buFont typeface="Noto Sans Symbols"/>
              <a:buChar char="⚫"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188720" marR="0" lvl="4" indent="-64769" algn="l" rtl="0">
              <a:spcBef>
                <a:spcPts val="400"/>
              </a:spcBef>
              <a:buClr>
                <a:schemeClr val="accent3"/>
              </a:buClr>
              <a:buSzPct val="100000"/>
              <a:buFont typeface="Noto Sans Symbols"/>
              <a:buChar char="⚫"/>
              <a:defRPr sz="1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1371600" marR="0" lvl="5" indent="-63500" algn="l" rtl="0">
              <a:spcBef>
                <a:spcPts val="400"/>
              </a:spcBef>
              <a:buClr>
                <a:schemeClr val="accent4"/>
              </a:buClr>
              <a:buSzPct val="100000"/>
              <a:buFont typeface="Noto Sans Symbols"/>
              <a:buChar char="⚫"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1554480" marR="0" lvl="6" indent="-81280" algn="l" rtl="0">
              <a:spcBef>
                <a:spcPts val="400"/>
              </a:spcBef>
              <a:buClr>
                <a:schemeClr val="accent4"/>
              </a:buClr>
              <a:buSzPct val="100000"/>
              <a:buFont typeface="Noto Sans Symbols"/>
              <a:buChar char="⚫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1737360" marR="0" lvl="7" indent="-73660" algn="l" rtl="0">
              <a:spcBef>
                <a:spcPts val="400"/>
              </a:spcBef>
              <a:buClr>
                <a:schemeClr val="accent4"/>
              </a:buClr>
              <a:buSzPct val="100000"/>
              <a:buFont typeface="Noto Sans Symbols"/>
              <a:buChar char="⚫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1920240" marR="0" lvl="8" indent="-78739" algn="l" rtl="0">
              <a:spcBef>
                <a:spcPts val="400"/>
              </a:spcBef>
              <a:buClr>
                <a:schemeClr val="accent4"/>
              </a:buClr>
              <a:buSzPct val="100000"/>
              <a:buFont typeface="Noto Sans Symbols"/>
              <a:buChar char="⚫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dt" idx="10"/>
          </p:nvPr>
        </p:nvSpPr>
        <p:spPr>
          <a:xfrm>
            <a:off x="5562600" y="4800600"/>
            <a:ext cx="3002279" cy="2057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00" b="0" i="0" u="none" strike="noStrike" cap="none">
                <a:solidFill>
                  <a:srgbClr val="B8B9B0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ftr" idx="11"/>
          </p:nvPr>
        </p:nvSpPr>
        <p:spPr>
          <a:xfrm>
            <a:off x="1295400" y="4800600"/>
            <a:ext cx="4212264" cy="2057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B8B9B0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8638952" y="4885925"/>
            <a:ext cx="464288" cy="20573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600" b="0" i="0" u="none" strike="noStrike" cap="none">
                <a:solidFill>
                  <a:srgbClr val="DFE0D3"/>
                </a:solidFill>
                <a:latin typeface="Rockwell"/>
                <a:ea typeface="Rockwell"/>
                <a:cs typeface="Rockwell"/>
                <a:sym typeface="Rockwell"/>
              </a:rPr>
              <a:t>‹#›</a:t>
            </a:fld>
            <a:endParaRPr lang="en-GB" sz="1600" b="0" i="0" u="none" strike="noStrike" cap="none">
              <a:solidFill>
                <a:srgbClr val="DFE0D3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 rot="5400000">
            <a:off x="5463778" y="1371600"/>
            <a:ext cx="4388643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54864" marR="0" lvl="0" indent="-4064" algn="l" rtl="0">
              <a:spcBef>
                <a:spcPts val="0"/>
              </a:spcBef>
              <a:buClr>
                <a:srgbClr val="E7E9C9"/>
              </a:buClr>
              <a:buFont typeface="Rockwell"/>
              <a:buNone/>
              <a:defRPr sz="4600" b="0" i="0" u="none" strike="noStrike" cap="none">
                <a:solidFill>
                  <a:srgbClr val="E7E9C9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9"/>
            <a:ext cx="4388643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92100" marR="0" lvl="0" indent="-149860" algn="l" rtl="0">
              <a:spcBef>
                <a:spcPts val="0"/>
              </a:spcBef>
              <a:buClr>
                <a:schemeClr val="accent1"/>
              </a:buClr>
              <a:buSzPct val="70000"/>
              <a:buFont typeface="Noto Sans Symbols"/>
              <a:buChar char="⦿"/>
              <a:defRPr sz="3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640080" marR="0" lvl="1" indent="-85090" algn="l" rtl="0">
              <a:spcBef>
                <a:spcPts val="400"/>
              </a:spcBef>
              <a:buClr>
                <a:schemeClr val="accent2"/>
              </a:buClr>
              <a:buSzPct val="90000"/>
              <a:buFont typeface="Rockwell"/>
              <a:buChar char="•"/>
              <a:defRPr sz="2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822960" marR="0" lvl="2" indent="-54610" algn="l" rtl="0">
              <a:spcBef>
                <a:spcPts val="400"/>
              </a:spcBef>
              <a:buClr>
                <a:schemeClr val="accent3"/>
              </a:buClr>
              <a:buSzPct val="100000"/>
              <a:buFont typeface="Noto Sans Symbols"/>
              <a:buChar char="⚫"/>
              <a:defRPr sz="23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005839" marR="0" lvl="3" indent="-66039" algn="l" rtl="0">
              <a:spcBef>
                <a:spcPts val="400"/>
              </a:spcBef>
              <a:buClr>
                <a:schemeClr val="accent3"/>
              </a:buClr>
              <a:buSzPct val="100000"/>
              <a:buFont typeface="Noto Sans Symbols"/>
              <a:buChar char="⚫"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188720" marR="0" lvl="4" indent="-64769" algn="l" rtl="0">
              <a:spcBef>
                <a:spcPts val="400"/>
              </a:spcBef>
              <a:buClr>
                <a:schemeClr val="accent3"/>
              </a:buClr>
              <a:buSzPct val="100000"/>
              <a:buFont typeface="Noto Sans Symbols"/>
              <a:buChar char="⚫"/>
              <a:defRPr sz="1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1371600" marR="0" lvl="5" indent="-63500" algn="l" rtl="0">
              <a:spcBef>
                <a:spcPts val="400"/>
              </a:spcBef>
              <a:buClr>
                <a:schemeClr val="accent4"/>
              </a:buClr>
              <a:buSzPct val="100000"/>
              <a:buFont typeface="Noto Sans Symbols"/>
              <a:buChar char="⚫"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1554480" marR="0" lvl="6" indent="-81280" algn="l" rtl="0">
              <a:spcBef>
                <a:spcPts val="400"/>
              </a:spcBef>
              <a:buClr>
                <a:schemeClr val="accent4"/>
              </a:buClr>
              <a:buSzPct val="100000"/>
              <a:buFont typeface="Noto Sans Symbols"/>
              <a:buChar char="⚫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1737360" marR="0" lvl="7" indent="-73660" algn="l" rtl="0">
              <a:spcBef>
                <a:spcPts val="400"/>
              </a:spcBef>
              <a:buClr>
                <a:schemeClr val="accent4"/>
              </a:buClr>
              <a:buSzPct val="100000"/>
              <a:buFont typeface="Noto Sans Symbols"/>
              <a:buChar char="⚫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1920240" marR="0" lvl="8" indent="-78739" algn="l" rtl="0">
              <a:spcBef>
                <a:spcPts val="400"/>
              </a:spcBef>
              <a:buClr>
                <a:schemeClr val="accent4"/>
              </a:buClr>
              <a:buSzPct val="100000"/>
              <a:buFont typeface="Noto Sans Symbols"/>
              <a:buChar char="⚫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dt" idx="10"/>
          </p:nvPr>
        </p:nvSpPr>
        <p:spPr>
          <a:xfrm>
            <a:off x="5562600" y="4800600"/>
            <a:ext cx="3002279" cy="2057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00" b="0" i="0" u="none" strike="noStrike" cap="none">
                <a:solidFill>
                  <a:srgbClr val="B8B9B0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ftr" idx="11"/>
          </p:nvPr>
        </p:nvSpPr>
        <p:spPr>
          <a:xfrm>
            <a:off x="1295400" y="4800600"/>
            <a:ext cx="4212264" cy="2057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B8B9B0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8638952" y="4885925"/>
            <a:ext cx="464288" cy="20573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600" b="0" i="0" u="none" strike="noStrike" cap="none">
                <a:solidFill>
                  <a:srgbClr val="DFE0D3"/>
                </a:solidFill>
                <a:latin typeface="Rockwell"/>
                <a:ea typeface="Rockwell"/>
                <a:cs typeface="Rockwell"/>
                <a:sym typeface="Rockwell"/>
              </a:rPr>
              <a:t>‹#›</a:t>
            </a:fld>
            <a:endParaRPr lang="en-GB" sz="1600" b="0" i="0" u="none" strike="noStrike" cap="none">
              <a:solidFill>
                <a:srgbClr val="DFE0D3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  <a:endParaRPr lang="en-GB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265500" y="2845222"/>
            <a:ext cx="4045200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lang="en-GB" sz="10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tile tx="0" ty="0" sx="50000" sy="50000" flip="none" algn="t"/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164592" y="110313"/>
            <a:ext cx="8810846" cy="4924043"/>
          </a:xfrm>
          <a:prstGeom prst="round2DiagRect">
            <a:avLst>
              <a:gd name="adj1" fmla="val 11807"/>
              <a:gd name="adj2" fmla="val 0"/>
            </a:avLst>
          </a:prstGeom>
          <a:solidFill>
            <a:srgbClr val="878878">
              <a:alpha val="64705"/>
            </a:srgbClr>
          </a:solidFill>
          <a:ln w="11000" cap="rnd" cmpd="sng">
            <a:solidFill>
              <a:srgbClr val="9B9F8D">
                <a:alpha val="87843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54" name="Shape 54"/>
          <p:cNvSpPr txBox="1">
            <a:spLocks noGrp="1"/>
          </p:cNvSpPr>
          <p:nvPr>
            <p:ph type="ftr" idx="11"/>
          </p:nvPr>
        </p:nvSpPr>
        <p:spPr>
          <a:xfrm>
            <a:off x="1295400" y="4800600"/>
            <a:ext cx="4212264" cy="2057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300" b="0" i="0" u="none" strike="noStrike" cap="none">
                <a:solidFill>
                  <a:srgbClr val="B8B9B0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5562600" y="4800600"/>
            <a:ext cx="3002279" cy="2057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00" b="0" i="0" u="none" strike="noStrike" cap="none">
                <a:solidFill>
                  <a:srgbClr val="B8B9B0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638952" y="4885925"/>
            <a:ext cx="464288" cy="20573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600" b="0" i="0" u="none" strike="noStrike" cap="none">
                <a:solidFill>
                  <a:srgbClr val="DFE0D3"/>
                </a:solidFill>
                <a:latin typeface="Rockwell"/>
                <a:ea typeface="Rockwell"/>
                <a:cs typeface="Rockwell"/>
                <a:sym typeface="Rockwell"/>
              </a:rPr>
              <a:t>‹#›</a:t>
            </a:fld>
            <a:endParaRPr lang="en-GB" sz="1600" b="0" i="0" u="none" strike="noStrike" cap="none">
              <a:solidFill>
                <a:srgbClr val="DFE0D3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57200" y="190152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54864" marR="0" lvl="0" indent="-4064" algn="r" rtl="0">
              <a:spcBef>
                <a:spcPts val="0"/>
              </a:spcBef>
              <a:buClr>
                <a:srgbClr val="E7E9C9"/>
              </a:buClr>
              <a:buFont typeface="Rockwell"/>
              <a:buNone/>
              <a:defRPr sz="4600" b="0" i="0" u="none" strike="noStrike" cap="none">
                <a:solidFill>
                  <a:srgbClr val="E7E9C9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457200" y="1234677"/>
            <a:ext cx="8229600" cy="33947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92100" marR="0" lvl="0" indent="-149860" algn="l" rtl="0">
              <a:spcBef>
                <a:spcPts val="0"/>
              </a:spcBef>
              <a:buClr>
                <a:schemeClr val="accent1"/>
              </a:buClr>
              <a:buSzPct val="70000"/>
              <a:buFont typeface="Noto Sans Symbols"/>
              <a:buChar char="⦿"/>
              <a:defRPr sz="3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640080" marR="0" lvl="1" indent="-85090" algn="l" rtl="0">
              <a:spcBef>
                <a:spcPts val="400"/>
              </a:spcBef>
              <a:buClr>
                <a:schemeClr val="accent2"/>
              </a:buClr>
              <a:buSzPct val="90000"/>
              <a:buFont typeface="Rockwell"/>
              <a:buChar char="•"/>
              <a:defRPr sz="2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822960" marR="0" lvl="2" indent="-54610" algn="l" rtl="0">
              <a:spcBef>
                <a:spcPts val="400"/>
              </a:spcBef>
              <a:buClr>
                <a:schemeClr val="accent3"/>
              </a:buClr>
              <a:buSzPct val="100000"/>
              <a:buFont typeface="Noto Sans Symbols"/>
              <a:buChar char="⚫"/>
              <a:defRPr sz="23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005839" marR="0" lvl="3" indent="-66039" algn="l" rtl="0">
              <a:spcBef>
                <a:spcPts val="400"/>
              </a:spcBef>
              <a:buClr>
                <a:schemeClr val="accent3"/>
              </a:buClr>
              <a:buSzPct val="100000"/>
              <a:buFont typeface="Noto Sans Symbols"/>
              <a:buChar char="⚫"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188720" marR="0" lvl="4" indent="-64769" algn="l" rtl="0">
              <a:spcBef>
                <a:spcPts val="400"/>
              </a:spcBef>
              <a:buClr>
                <a:schemeClr val="accent3"/>
              </a:buClr>
              <a:buSzPct val="100000"/>
              <a:buFont typeface="Noto Sans Symbols"/>
              <a:buChar char="⚫"/>
              <a:defRPr sz="19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1371600" marR="0" lvl="5" indent="-63500" algn="l" rtl="0">
              <a:spcBef>
                <a:spcPts val="400"/>
              </a:spcBef>
              <a:buClr>
                <a:schemeClr val="accent4"/>
              </a:buClr>
              <a:buSzPct val="100000"/>
              <a:buFont typeface="Noto Sans Symbols"/>
              <a:buChar char="⚫"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1554480" marR="0" lvl="6" indent="-81280" algn="l" rtl="0">
              <a:spcBef>
                <a:spcPts val="400"/>
              </a:spcBef>
              <a:buClr>
                <a:schemeClr val="accent4"/>
              </a:buClr>
              <a:buSzPct val="100000"/>
              <a:buFont typeface="Noto Sans Symbols"/>
              <a:buChar char="⚫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1737360" marR="0" lvl="7" indent="-73660" algn="l" rtl="0">
              <a:spcBef>
                <a:spcPts val="400"/>
              </a:spcBef>
              <a:buClr>
                <a:schemeClr val="accent4"/>
              </a:buClr>
              <a:buSzPct val="100000"/>
              <a:buFont typeface="Noto Sans Symbols"/>
              <a:buChar char="⚫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1920240" marR="0" lvl="8" indent="-78739" algn="l" rtl="0">
              <a:spcBef>
                <a:spcPts val="400"/>
              </a:spcBef>
              <a:buClr>
                <a:schemeClr val="accent4"/>
              </a:buClr>
              <a:buSzPct val="100000"/>
              <a:buFont typeface="Noto Sans Symbols"/>
              <a:buChar char="⚫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ctrTitle"/>
          </p:nvPr>
        </p:nvSpPr>
        <p:spPr>
          <a:xfrm>
            <a:off x="311700" y="1105486"/>
            <a:ext cx="8520600" cy="269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E-Government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457200" y="190152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54864" marR="0" lvl="0" indent="-4064" algn="r" rtl="0">
              <a:spcBef>
                <a:spcPts val="0"/>
              </a:spcBef>
              <a:buClr>
                <a:srgbClr val="E7E9C9"/>
              </a:buClr>
              <a:buSzPct val="25000"/>
              <a:buFont typeface="Rockwell"/>
              <a:buNone/>
            </a:pPr>
            <a:endParaRPr sz="4600" b="0" i="0" u="none" strike="noStrike" cap="none">
              <a:solidFill>
                <a:srgbClr val="E7E9C9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457200" y="1234677"/>
            <a:ext cx="8229600" cy="33947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92100" marR="0" lvl="0" indent="-292100" algn="l" rtl="0">
              <a:spcBef>
                <a:spcPts val="0"/>
              </a:spcBef>
              <a:buClr>
                <a:schemeClr val="accent1"/>
              </a:buClr>
              <a:buSzPct val="70000"/>
              <a:buFont typeface="Noto Sans Symbols"/>
              <a:buNone/>
            </a:pPr>
            <a:endParaRPr sz="32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10" name="Shape 210"/>
          <p:cNvPicPr preferRelativeResize="0"/>
          <p:nvPr/>
        </p:nvPicPr>
        <p:blipFill rotWithShape="1">
          <a:blip r:embed="rId3">
            <a:alphaModFix/>
          </a:blip>
          <a:srcRect l="6445" t="16874" r="26758" b="13750"/>
          <a:stretch/>
        </p:blipFill>
        <p:spPr>
          <a:xfrm>
            <a:off x="428595" y="160717"/>
            <a:ext cx="8429683" cy="482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457200" y="190152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54864" marR="0" lvl="0" indent="-4064" algn="r" rtl="0">
              <a:spcBef>
                <a:spcPts val="0"/>
              </a:spcBef>
              <a:buClr>
                <a:srgbClr val="E7E9C9"/>
              </a:buClr>
              <a:buSzPct val="25000"/>
              <a:buFont typeface="Rockwell"/>
              <a:buNone/>
            </a:pPr>
            <a:endParaRPr sz="4600" b="0" i="0" u="none" strike="noStrike" cap="none">
              <a:solidFill>
                <a:srgbClr val="E7E9C9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457200" y="1234677"/>
            <a:ext cx="8229600" cy="33947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92100" marR="0" lvl="0" indent="-292100" algn="l" rtl="0">
              <a:spcBef>
                <a:spcPts val="0"/>
              </a:spcBef>
              <a:buClr>
                <a:schemeClr val="accent1"/>
              </a:buClr>
              <a:buSzPct val="70000"/>
              <a:buFont typeface="Noto Sans Symbols"/>
              <a:buNone/>
            </a:pPr>
            <a:endParaRPr sz="32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17" name="Shape 217"/>
          <p:cNvPicPr preferRelativeResize="0"/>
          <p:nvPr/>
        </p:nvPicPr>
        <p:blipFill rotWithShape="1">
          <a:blip r:embed="rId3">
            <a:alphaModFix/>
          </a:blip>
          <a:srcRect l="6445" t="17812" r="26758" b="12811"/>
          <a:stretch/>
        </p:blipFill>
        <p:spPr>
          <a:xfrm>
            <a:off x="285719" y="160717"/>
            <a:ext cx="8501121" cy="4768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457200" y="190152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54864" marR="0" lvl="0" indent="-4064" algn="r" rtl="0">
              <a:spcBef>
                <a:spcPts val="0"/>
              </a:spcBef>
              <a:buClr>
                <a:srgbClr val="E7E9C9"/>
              </a:buClr>
              <a:buSzPct val="25000"/>
              <a:buFont typeface="Rockwell"/>
              <a:buNone/>
            </a:pPr>
            <a:endParaRPr sz="4600" b="0" i="0" u="none" strike="noStrike" cap="none">
              <a:solidFill>
                <a:srgbClr val="E7E9C9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457200" y="1234677"/>
            <a:ext cx="8229600" cy="33947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92100" marR="0" lvl="0" indent="-292100" algn="l" rtl="0">
              <a:spcBef>
                <a:spcPts val="0"/>
              </a:spcBef>
              <a:buClr>
                <a:schemeClr val="accent1"/>
              </a:buClr>
              <a:buSzPct val="70000"/>
              <a:buFont typeface="Noto Sans Symbols"/>
              <a:buNone/>
            </a:pPr>
            <a:endParaRPr sz="32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24" name="Shape 224"/>
          <p:cNvPicPr preferRelativeResize="0"/>
          <p:nvPr/>
        </p:nvPicPr>
        <p:blipFill rotWithShape="1">
          <a:blip r:embed="rId3">
            <a:alphaModFix/>
          </a:blip>
          <a:srcRect l="6445" t="20624" r="26171" b="10000"/>
          <a:stretch/>
        </p:blipFill>
        <p:spPr>
          <a:xfrm>
            <a:off x="357158" y="107139"/>
            <a:ext cx="8572560" cy="4768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457200" y="190152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54864" marR="0" lvl="0" indent="-4064" algn="r" rtl="0">
              <a:spcBef>
                <a:spcPts val="0"/>
              </a:spcBef>
              <a:buClr>
                <a:srgbClr val="E7E9C9"/>
              </a:buClr>
              <a:buSzPct val="25000"/>
              <a:buFont typeface="Rockwell"/>
              <a:buNone/>
            </a:pPr>
            <a:endParaRPr sz="4600" b="0" i="0" u="none" strike="noStrike" cap="none">
              <a:solidFill>
                <a:srgbClr val="E7E9C9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457200" y="1234677"/>
            <a:ext cx="8229600" cy="33947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92100" marR="0" lvl="0" indent="-292100" algn="l" rtl="0">
              <a:spcBef>
                <a:spcPts val="0"/>
              </a:spcBef>
              <a:buClr>
                <a:schemeClr val="accent1"/>
              </a:buClr>
              <a:buSzPct val="70000"/>
              <a:buFont typeface="Noto Sans Symbols"/>
              <a:buNone/>
            </a:pPr>
            <a:endParaRPr sz="32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31" name="Shape 231"/>
          <p:cNvPicPr preferRelativeResize="0"/>
          <p:nvPr/>
        </p:nvPicPr>
        <p:blipFill rotWithShape="1">
          <a:blip r:embed="rId3">
            <a:alphaModFix/>
          </a:blip>
          <a:srcRect l="6445" t="15936" r="26171" b="13749"/>
          <a:stretch/>
        </p:blipFill>
        <p:spPr>
          <a:xfrm>
            <a:off x="285719" y="0"/>
            <a:ext cx="8643997" cy="4982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457200" y="190152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54864" marR="0" lvl="0" indent="-4064" algn="r" rtl="0">
              <a:spcBef>
                <a:spcPts val="0"/>
              </a:spcBef>
              <a:buClr>
                <a:srgbClr val="E7E9C9"/>
              </a:buClr>
              <a:buSzPct val="25000"/>
              <a:buFont typeface="Rockwell"/>
              <a:buNone/>
            </a:pPr>
            <a:endParaRPr sz="4600" b="0" i="0" u="none" strike="noStrike" cap="none">
              <a:solidFill>
                <a:srgbClr val="E7E9C9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457200" y="1234677"/>
            <a:ext cx="8229600" cy="33947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92100" marR="0" lvl="0" indent="-292100" algn="l" rtl="0">
              <a:spcBef>
                <a:spcPts val="0"/>
              </a:spcBef>
              <a:buClr>
                <a:schemeClr val="accent1"/>
              </a:buClr>
              <a:buSzPct val="70000"/>
              <a:buFont typeface="Noto Sans Symbols"/>
              <a:buNone/>
            </a:pPr>
            <a:endParaRPr sz="32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38" name="Shape 238"/>
          <p:cNvPicPr preferRelativeResize="0"/>
          <p:nvPr/>
        </p:nvPicPr>
        <p:blipFill rotWithShape="1">
          <a:blip r:embed="rId3">
            <a:alphaModFix/>
          </a:blip>
          <a:srcRect l="6445" t="15000" r="26758" b="13749"/>
          <a:stretch/>
        </p:blipFill>
        <p:spPr>
          <a:xfrm>
            <a:off x="285719" y="160717"/>
            <a:ext cx="8643997" cy="482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457200" y="190152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54864" marR="0" lvl="0" indent="-4064" algn="r" rtl="0">
              <a:spcBef>
                <a:spcPts val="0"/>
              </a:spcBef>
              <a:buClr>
                <a:srgbClr val="E7E9C9"/>
              </a:buClr>
              <a:buSzPct val="25000"/>
              <a:buFont typeface="Rockwell"/>
              <a:buNone/>
            </a:pPr>
            <a:endParaRPr sz="4600" b="0" i="0" u="none" strike="noStrike" cap="none">
              <a:solidFill>
                <a:srgbClr val="E7E9C9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457200" y="1234677"/>
            <a:ext cx="8229600" cy="33947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92100" marR="0" lvl="0" indent="-292100" algn="l" rtl="0">
              <a:spcBef>
                <a:spcPts val="0"/>
              </a:spcBef>
              <a:buClr>
                <a:schemeClr val="accent1"/>
              </a:buClr>
              <a:buSzPct val="70000"/>
              <a:buFont typeface="Noto Sans Symbols"/>
              <a:buNone/>
            </a:pPr>
            <a:endParaRPr sz="32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45" name="Shape 245"/>
          <p:cNvPicPr preferRelativeResize="0"/>
          <p:nvPr/>
        </p:nvPicPr>
        <p:blipFill rotWithShape="1">
          <a:blip r:embed="rId3">
            <a:alphaModFix/>
          </a:blip>
          <a:srcRect l="6445" t="12186" r="26171" b="16562"/>
          <a:stretch/>
        </p:blipFill>
        <p:spPr>
          <a:xfrm>
            <a:off x="357158" y="107139"/>
            <a:ext cx="8501121" cy="482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457200" y="190152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54864" marR="0" lvl="0" indent="-4064" algn="r" rtl="0">
              <a:spcBef>
                <a:spcPts val="0"/>
              </a:spcBef>
              <a:buClr>
                <a:srgbClr val="E7E9C9"/>
              </a:buClr>
              <a:buSzPct val="25000"/>
              <a:buFont typeface="Rockwell"/>
              <a:buNone/>
            </a:pPr>
            <a:endParaRPr sz="4600" b="0" i="0" u="none" strike="noStrike" cap="none">
              <a:solidFill>
                <a:srgbClr val="E7E9C9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457200" y="1234677"/>
            <a:ext cx="8229600" cy="33947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92100" marR="0" lvl="0" indent="-292100" algn="l" rtl="0">
              <a:spcBef>
                <a:spcPts val="0"/>
              </a:spcBef>
              <a:buClr>
                <a:schemeClr val="accent1"/>
              </a:buClr>
              <a:buSzPct val="70000"/>
              <a:buFont typeface="Noto Sans Symbols"/>
              <a:buNone/>
            </a:pPr>
            <a:endParaRPr sz="32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52" name="Shape 252"/>
          <p:cNvPicPr preferRelativeResize="0"/>
          <p:nvPr/>
        </p:nvPicPr>
        <p:blipFill rotWithShape="1">
          <a:blip r:embed="rId3">
            <a:alphaModFix/>
          </a:blip>
          <a:srcRect l="6445" t="15000" r="27344" b="7186"/>
          <a:stretch/>
        </p:blipFill>
        <p:spPr>
          <a:xfrm>
            <a:off x="285719" y="160717"/>
            <a:ext cx="8572560" cy="4875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title"/>
          </p:nvPr>
        </p:nvSpPr>
        <p:spPr>
          <a:xfrm>
            <a:off x="457200" y="190152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54864" marR="0" lvl="0" indent="-4064" algn="r" rtl="0">
              <a:spcBef>
                <a:spcPts val="0"/>
              </a:spcBef>
              <a:buClr>
                <a:srgbClr val="E7E9C9"/>
              </a:buClr>
              <a:buSzPct val="25000"/>
              <a:buFont typeface="Rockwell"/>
              <a:buNone/>
            </a:pPr>
            <a:endParaRPr sz="4600" b="0" i="0" u="none" strike="noStrike" cap="none">
              <a:solidFill>
                <a:srgbClr val="E7E9C9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457200" y="1234677"/>
            <a:ext cx="8229600" cy="33947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92100" marR="0" lvl="0" indent="-292100" algn="l" rtl="0">
              <a:spcBef>
                <a:spcPts val="0"/>
              </a:spcBef>
              <a:buClr>
                <a:schemeClr val="accent1"/>
              </a:buClr>
              <a:buSzPct val="70000"/>
              <a:buFont typeface="Noto Sans Symbols"/>
              <a:buNone/>
            </a:pPr>
            <a:endParaRPr sz="32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59" name="Shape 259"/>
          <p:cNvPicPr preferRelativeResize="0"/>
          <p:nvPr/>
        </p:nvPicPr>
        <p:blipFill rotWithShape="1">
          <a:blip r:embed="rId3">
            <a:alphaModFix/>
          </a:blip>
          <a:srcRect l="6445" t="18750" r="26171" b="9999"/>
          <a:stretch/>
        </p:blipFill>
        <p:spPr>
          <a:xfrm>
            <a:off x="285719" y="160717"/>
            <a:ext cx="8643997" cy="4768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457200" y="190152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54864" marR="0" lvl="0" indent="-4064" algn="r" rtl="0">
              <a:spcBef>
                <a:spcPts val="0"/>
              </a:spcBef>
              <a:buClr>
                <a:srgbClr val="E7E9C9"/>
              </a:buClr>
              <a:buSzPct val="25000"/>
              <a:buFont typeface="Rockwell"/>
              <a:buNone/>
            </a:pPr>
            <a:endParaRPr sz="4600" b="0" i="0" u="none" strike="noStrike" cap="none">
              <a:solidFill>
                <a:srgbClr val="E7E9C9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457200" y="1234677"/>
            <a:ext cx="8229600" cy="33947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92100" marR="0" lvl="0" indent="-292100" algn="l" rtl="0">
              <a:spcBef>
                <a:spcPts val="0"/>
              </a:spcBef>
              <a:buClr>
                <a:schemeClr val="accent1"/>
              </a:buClr>
              <a:buSzPct val="70000"/>
              <a:buFont typeface="Noto Sans Symbols"/>
              <a:buNone/>
            </a:pPr>
            <a:endParaRPr sz="32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66" name="Shape 266"/>
          <p:cNvPicPr preferRelativeResize="0"/>
          <p:nvPr/>
        </p:nvPicPr>
        <p:blipFill rotWithShape="1">
          <a:blip r:embed="rId3">
            <a:alphaModFix/>
          </a:blip>
          <a:srcRect l="6445" t="19686" r="26171" b="10000"/>
          <a:stretch/>
        </p:blipFill>
        <p:spPr>
          <a:xfrm>
            <a:off x="285719" y="107139"/>
            <a:ext cx="8572560" cy="4875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57200" y="190152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54864" marR="0" lvl="0" indent="-4064" algn="r" rtl="0">
              <a:spcBef>
                <a:spcPts val="0"/>
              </a:spcBef>
              <a:buClr>
                <a:srgbClr val="E7E9C9"/>
              </a:buClr>
              <a:buSzPct val="25000"/>
              <a:buFont typeface="Rockwell"/>
              <a:buNone/>
            </a:pPr>
            <a:endParaRPr sz="4600" b="0" i="0" u="none" strike="noStrike" cap="none">
              <a:solidFill>
                <a:srgbClr val="E7E9C9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457200" y="1234677"/>
            <a:ext cx="8229600" cy="33947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92100" marR="0" lvl="0" indent="-292100" algn="l" rtl="0">
              <a:spcBef>
                <a:spcPts val="0"/>
              </a:spcBef>
              <a:buClr>
                <a:schemeClr val="accent1"/>
              </a:buClr>
              <a:buSzPct val="70000"/>
              <a:buFont typeface="Noto Sans Symbols"/>
              <a:buNone/>
            </a:pPr>
            <a:endParaRPr sz="32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73" name="Shape 273"/>
          <p:cNvPicPr preferRelativeResize="0"/>
          <p:nvPr/>
        </p:nvPicPr>
        <p:blipFill rotWithShape="1">
          <a:blip r:embed="rId3">
            <a:alphaModFix/>
          </a:blip>
          <a:srcRect l="6445" t="15000" r="26171" b="13749"/>
          <a:stretch/>
        </p:blipFill>
        <p:spPr>
          <a:xfrm>
            <a:off x="428595" y="160717"/>
            <a:ext cx="8358246" cy="482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457200" y="190152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54864" marR="0" lvl="0" indent="-4064" algn="r" rtl="0">
              <a:spcBef>
                <a:spcPts val="0"/>
              </a:spcBef>
              <a:buClr>
                <a:srgbClr val="E7E9C9"/>
              </a:buClr>
              <a:buSzPct val="25000"/>
              <a:buFont typeface="Rockwell"/>
              <a:buNone/>
            </a:pPr>
            <a:endParaRPr sz="4600" b="0" i="0" u="none" strike="noStrike" cap="none">
              <a:solidFill>
                <a:srgbClr val="E7E9C9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457200" y="1234677"/>
            <a:ext cx="8229600" cy="33947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92100" marR="0" lvl="0" indent="-292100" algn="l" rtl="0">
              <a:spcBef>
                <a:spcPts val="0"/>
              </a:spcBef>
              <a:buClr>
                <a:schemeClr val="accent1"/>
              </a:buClr>
              <a:buSzPct val="70000"/>
              <a:buFont typeface="Noto Sans Symbols"/>
              <a:buNone/>
            </a:pPr>
            <a:endParaRPr sz="32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54" name="Shape 154"/>
          <p:cNvPicPr preferRelativeResize="0"/>
          <p:nvPr/>
        </p:nvPicPr>
        <p:blipFill rotWithShape="1">
          <a:blip r:embed="rId3">
            <a:alphaModFix/>
          </a:blip>
          <a:srcRect l="7031" t="21562" r="27929" b="27812"/>
          <a:stretch/>
        </p:blipFill>
        <p:spPr>
          <a:xfrm>
            <a:off x="428595" y="160717"/>
            <a:ext cx="8286807" cy="4768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457200" y="190152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54864" marR="0" lvl="0" indent="-4064" algn="r" rtl="0">
              <a:spcBef>
                <a:spcPts val="0"/>
              </a:spcBef>
              <a:buClr>
                <a:srgbClr val="E7E9C9"/>
              </a:buClr>
              <a:buSzPct val="25000"/>
              <a:buFont typeface="Rockwell"/>
              <a:buNone/>
            </a:pPr>
            <a:endParaRPr sz="4600" b="0" i="0" u="none" strike="noStrike" cap="none">
              <a:solidFill>
                <a:srgbClr val="E7E9C9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457200" y="1234677"/>
            <a:ext cx="8229600" cy="33947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92100" marR="0" lvl="0" indent="-292100" algn="l" rtl="0">
              <a:spcBef>
                <a:spcPts val="0"/>
              </a:spcBef>
              <a:buClr>
                <a:schemeClr val="accent1"/>
              </a:buClr>
              <a:buSzPct val="70000"/>
              <a:buFont typeface="Noto Sans Symbols"/>
              <a:buNone/>
            </a:pPr>
            <a:endParaRPr sz="32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61" name="Shape 161"/>
          <p:cNvPicPr preferRelativeResize="0"/>
          <p:nvPr/>
        </p:nvPicPr>
        <p:blipFill rotWithShape="1">
          <a:blip r:embed="rId3">
            <a:alphaModFix/>
          </a:blip>
          <a:srcRect l="7031" t="18750" r="26758" b="12811"/>
          <a:stretch/>
        </p:blipFill>
        <p:spPr>
          <a:xfrm>
            <a:off x="428595" y="160717"/>
            <a:ext cx="8286807" cy="4554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457200" y="190152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54864" marR="0" lvl="0" indent="-4064" algn="r" rtl="0">
              <a:spcBef>
                <a:spcPts val="0"/>
              </a:spcBef>
              <a:buClr>
                <a:srgbClr val="E7E9C9"/>
              </a:buClr>
              <a:buSzPct val="25000"/>
              <a:buFont typeface="Rockwell"/>
              <a:buNone/>
            </a:pPr>
            <a:endParaRPr sz="4600" b="0" i="0" u="none" strike="noStrike" cap="none">
              <a:solidFill>
                <a:srgbClr val="E7E9C9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457200" y="1234677"/>
            <a:ext cx="8229600" cy="33947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92100" marR="0" lvl="0" indent="-292100" algn="l" rtl="0">
              <a:spcBef>
                <a:spcPts val="0"/>
              </a:spcBef>
              <a:buClr>
                <a:schemeClr val="accent1"/>
              </a:buClr>
              <a:buSzPct val="70000"/>
              <a:buFont typeface="Noto Sans Symbols"/>
              <a:buNone/>
            </a:pPr>
            <a:endParaRPr sz="32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68" name="Shape 168"/>
          <p:cNvPicPr preferRelativeResize="0"/>
          <p:nvPr/>
        </p:nvPicPr>
        <p:blipFill rotWithShape="1">
          <a:blip r:embed="rId3">
            <a:alphaModFix/>
          </a:blip>
          <a:srcRect l="6445" t="19686" r="26758" b="10000"/>
          <a:stretch/>
        </p:blipFill>
        <p:spPr>
          <a:xfrm>
            <a:off x="428595" y="107139"/>
            <a:ext cx="8286807" cy="482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457200" y="190152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54864" marR="0" lvl="0" indent="-4064" algn="r" rtl="0">
              <a:spcBef>
                <a:spcPts val="0"/>
              </a:spcBef>
              <a:buClr>
                <a:srgbClr val="E7E9C9"/>
              </a:buClr>
              <a:buSzPct val="25000"/>
              <a:buFont typeface="Rockwell"/>
              <a:buNone/>
            </a:pPr>
            <a:endParaRPr sz="4600" b="0" i="0" u="none" strike="noStrike" cap="none">
              <a:solidFill>
                <a:srgbClr val="E7E9C9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457200" y="1234677"/>
            <a:ext cx="8229600" cy="33947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92100" marR="0" lvl="0" indent="-292100" algn="l" rtl="0">
              <a:spcBef>
                <a:spcPts val="0"/>
              </a:spcBef>
              <a:buClr>
                <a:schemeClr val="accent1"/>
              </a:buClr>
              <a:buSzPct val="70000"/>
              <a:buFont typeface="Noto Sans Symbols"/>
              <a:buNone/>
            </a:pPr>
            <a:endParaRPr sz="32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75" name="Shape 175"/>
          <p:cNvPicPr preferRelativeResize="0"/>
          <p:nvPr/>
        </p:nvPicPr>
        <p:blipFill rotWithShape="1">
          <a:blip r:embed="rId3">
            <a:alphaModFix/>
          </a:blip>
          <a:srcRect l="6445" t="16875" r="26171" b="14686"/>
          <a:stretch/>
        </p:blipFill>
        <p:spPr>
          <a:xfrm>
            <a:off x="428595" y="160717"/>
            <a:ext cx="8286807" cy="4661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457200" y="190152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54864" marR="0" lvl="0" indent="-4064" algn="r" rtl="0">
              <a:spcBef>
                <a:spcPts val="0"/>
              </a:spcBef>
              <a:buClr>
                <a:srgbClr val="E7E9C9"/>
              </a:buClr>
              <a:buSzPct val="25000"/>
              <a:buFont typeface="Rockwell"/>
              <a:buNone/>
            </a:pPr>
            <a:endParaRPr sz="4600" b="0" i="0" u="none" strike="noStrike" cap="none">
              <a:solidFill>
                <a:srgbClr val="E7E9C9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457200" y="1234677"/>
            <a:ext cx="8229600" cy="33947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92100" marR="0" lvl="0" indent="-292100" algn="l" rtl="0">
              <a:spcBef>
                <a:spcPts val="0"/>
              </a:spcBef>
              <a:buClr>
                <a:schemeClr val="accent1"/>
              </a:buClr>
              <a:buSzPct val="70000"/>
              <a:buFont typeface="Noto Sans Symbols"/>
              <a:buNone/>
            </a:pPr>
            <a:endParaRPr sz="32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82" name="Shape 182"/>
          <p:cNvPicPr preferRelativeResize="0"/>
          <p:nvPr/>
        </p:nvPicPr>
        <p:blipFill rotWithShape="1">
          <a:blip r:embed="rId3">
            <a:alphaModFix/>
          </a:blip>
          <a:srcRect l="6445" t="18750" r="26758" b="18436"/>
          <a:stretch/>
        </p:blipFill>
        <p:spPr>
          <a:xfrm>
            <a:off x="428595" y="160717"/>
            <a:ext cx="8286807" cy="4661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457200" y="190152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54864" marR="0" lvl="0" indent="-4064" algn="r" rtl="0">
              <a:spcBef>
                <a:spcPts val="0"/>
              </a:spcBef>
              <a:buClr>
                <a:srgbClr val="E7E9C9"/>
              </a:buClr>
              <a:buSzPct val="25000"/>
              <a:buFont typeface="Rockwell"/>
              <a:buNone/>
            </a:pPr>
            <a:endParaRPr sz="4600" b="0" i="0" u="none" strike="noStrike" cap="none">
              <a:solidFill>
                <a:srgbClr val="E7E9C9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457200" y="1234677"/>
            <a:ext cx="8229600" cy="33947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92100" marR="0" lvl="0" indent="-292100" algn="l" rtl="0">
              <a:spcBef>
                <a:spcPts val="0"/>
              </a:spcBef>
              <a:buClr>
                <a:schemeClr val="accent1"/>
              </a:buClr>
              <a:buSzPct val="70000"/>
              <a:buFont typeface="Noto Sans Symbols"/>
              <a:buNone/>
            </a:pPr>
            <a:endParaRPr sz="32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89" name="Shape 189"/>
          <p:cNvPicPr preferRelativeResize="0"/>
          <p:nvPr/>
        </p:nvPicPr>
        <p:blipFill rotWithShape="1">
          <a:blip r:embed="rId3">
            <a:alphaModFix/>
          </a:blip>
          <a:srcRect l="6445" t="16874" r="26758" b="13750"/>
          <a:stretch/>
        </p:blipFill>
        <p:spPr>
          <a:xfrm>
            <a:off x="428595" y="107139"/>
            <a:ext cx="8286807" cy="4768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457200" y="190152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54864" marR="0" lvl="0" indent="-4064" algn="r" rtl="0">
              <a:spcBef>
                <a:spcPts val="0"/>
              </a:spcBef>
              <a:buClr>
                <a:srgbClr val="E7E9C9"/>
              </a:buClr>
              <a:buSzPct val="25000"/>
              <a:buFont typeface="Rockwell"/>
              <a:buNone/>
            </a:pPr>
            <a:endParaRPr sz="4600" b="0" i="0" u="none" strike="noStrike" cap="none">
              <a:solidFill>
                <a:srgbClr val="E7E9C9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457200" y="1234677"/>
            <a:ext cx="8229600" cy="33947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92100" marR="0" lvl="0" indent="-292100" algn="l" rtl="0">
              <a:spcBef>
                <a:spcPts val="0"/>
              </a:spcBef>
              <a:buClr>
                <a:schemeClr val="accent1"/>
              </a:buClr>
              <a:buSzPct val="70000"/>
              <a:buFont typeface="Noto Sans Symbols"/>
              <a:buNone/>
            </a:pPr>
            <a:endParaRPr sz="32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96" name="Shape 196"/>
          <p:cNvPicPr preferRelativeResize="0"/>
          <p:nvPr/>
        </p:nvPicPr>
        <p:blipFill rotWithShape="1">
          <a:blip r:embed="rId3">
            <a:alphaModFix/>
          </a:blip>
          <a:srcRect l="6445" t="15937" r="26758" b="14686"/>
          <a:stretch/>
        </p:blipFill>
        <p:spPr>
          <a:xfrm>
            <a:off x="357158" y="160717"/>
            <a:ext cx="8572560" cy="4768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>
            <a:off x="457200" y="190152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54864" marR="0" lvl="0" indent="-4064" algn="r" rtl="0">
              <a:spcBef>
                <a:spcPts val="0"/>
              </a:spcBef>
              <a:buClr>
                <a:srgbClr val="E7E9C9"/>
              </a:buClr>
              <a:buSzPct val="25000"/>
              <a:buFont typeface="Rockwell"/>
              <a:buNone/>
            </a:pPr>
            <a:endParaRPr sz="4600" b="0" i="0" u="none" strike="noStrike" cap="none">
              <a:solidFill>
                <a:srgbClr val="E7E9C9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457200" y="1234677"/>
            <a:ext cx="8229600" cy="33947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92100" marR="0" lvl="0" indent="-292100" algn="l" rtl="0">
              <a:spcBef>
                <a:spcPts val="0"/>
              </a:spcBef>
              <a:buClr>
                <a:schemeClr val="accent1"/>
              </a:buClr>
              <a:buSzPct val="70000"/>
              <a:buFont typeface="Noto Sans Symbols"/>
              <a:buNone/>
            </a:pPr>
            <a:endParaRPr sz="32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03" name="Shape 203"/>
          <p:cNvPicPr preferRelativeResize="0"/>
          <p:nvPr/>
        </p:nvPicPr>
        <p:blipFill rotWithShape="1">
          <a:blip r:embed="rId3">
            <a:alphaModFix/>
          </a:blip>
          <a:srcRect l="6445" t="16875" r="26171" b="14686"/>
          <a:stretch/>
        </p:blipFill>
        <p:spPr>
          <a:xfrm>
            <a:off x="357158" y="160717"/>
            <a:ext cx="8501121" cy="482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ach-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oundry">
  <a:themeElements>
    <a:clrScheme name="Foundry">
      <a:dk1>
        <a:srgbClr val="000000"/>
      </a:dk1>
      <a:lt1>
        <a:srgbClr val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1</Words>
  <Application>Microsoft Office PowerPoint</Application>
  <PresentationFormat>On-screen Show (16:9)</PresentationFormat>
  <Paragraphs>1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Source Code Pro</vt:lpstr>
      <vt:lpstr>Amatic SC</vt:lpstr>
      <vt:lpstr>Rockwell</vt:lpstr>
      <vt:lpstr>Noto Sans Symbols</vt:lpstr>
      <vt:lpstr>beach-day</vt:lpstr>
      <vt:lpstr>Foundry</vt:lpstr>
      <vt:lpstr>E-Government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E-Government</dc:title>
  <cp:lastModifiedBy>EMI</cp:lastModifiedBy>
  <cp:revision>4</cp:revision>
  <dcterms:modified xsi:type="dcterms:W3CDTF">2019-03-20T07:44:44Z</dcterms:modified>
</cp:coreProperties>
</file>